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46CB-D0B3-477E-AC07-C6CD784547FF}" type="datetimeFigureOut">
              <a:rPr lang="en-US" smtClean="0"/>
              <a:t>20-Jun-23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8B2B-C5BB-4C5A-B59D-5C53F797E5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46CB-D0B3-477E-AC07-C6CD784547FF}" type="datetimeFigureOut">
              <a:rPr lang="en-US" smtClean="0"/>
              <a:t>20-Jun-23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8B2B-C5BB-4C5A-B59D-5C53F797E5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46CB-D0B3-477E-AC07-C6CD784547FF}" type="datetimeFigureOut">
              <a:rPr lang="en-US" smtClean="0"/>
              <a:t>20-Jun-23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8B2B-C5BB-4C5A-B59D-5C53F797E5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46CB-D0B3-477E-AC07-C6CD784547FF}" type="datetimeFigureOut">
              <a:rPr lang="en-US" smtClean="0"/>
              <a:t>20-Jun-23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8B2B-C5BB-4C5A-B59D-5C53F797E5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46CB-D0B3-477E-AC07-C6CD784547FF}" type="datetimeFigureOut">
              <a:rPr lang="en-US" smtClean="0"/>
              <a:t>20-Jun-23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8B2B-C5BB-4C5A-B59D-5C53F797E5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46CB-D0B3-477E-AC07-C6CD784547FF}" type="datetimeFigureOut">
              <a:rPr lang="en-US" smtClean="0"/>
              <a:t>20-Jun-23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8B2B-C5BB-4C5A-B59D-5C53F797E5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46CB-D0B3-477E-AC07-C6CD784547FF}" type="datetimeFigureOut">
              <a:rPr lang="en-US" smtClean="0"/>
              <a:t>20-Jun-23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8B2B-C5BB-4C5A-B59D-5C53F797E5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46CB-D0B3-477E-AC07-C6CD784547FF}" type="datetimeFigureOut">
              <a:rPr lang="en-US" smtClean="0"/>
              <a:t>20-Jun-23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8B2B-C5BB-4C5A-B59D-5C53F797E5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46CB-D0B3-477E-AC07-C6CD784547FF}" type="datetimeFigureOut">
              <a:rPr lang="en-US" smtClean="0"/>
              <a:t>20-Jun-23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8B2B-C5BB-4C5A-B59D-5C53F797E5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46CB-D0B3-477E-AC07-C6CD784547FF}" type="datetimeFigureOut">
              <a:rPr lang="en-US" smtClean="0"/>
              <a:t>20-Jun-23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8B2B-C5BB-4C5A-B59D-5C53F797E5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46CB-D0B3-477E-AC07-C6CD784547FF}" type="datetimeFigureOut">
              <a:rPr lang="en-US" smtClean="0"/>
              <a:t>20-Jun-23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8B2B-C5BB-4C5A-B59D-5C53F797E5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946CB-D0B3-477E-AC07-C6CD784547FF}" type="datetimeFigureOut">
              <a:rPr lang="en-US" smtClean="0"/>
              <a:t>20-Jun-23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88B2B-C5BB-4C5A-B59D-5C53F797E5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600200"/>
            <a:ext cx="8534400" cy="5105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28600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Participating in Cultural rally of Annual College Week 2023 on the theme - showcasing Assamese </a:t>
            </a:r>
            <a:r>
              <a:rPr lang="en-US" sz="2800" b="1" dirty="0" err="1" smtClean="0"/>
              <a:t>Marriaage</a:t>
            </a:r>
            <a:r>
              <a:rPr lang="en-US" sz="2800" b="1" dirty="0" smtClean="0"/>
              <a:t> Practices and its associated customs</a:t>
            </a:r>
            <a:endParaRPr lang="en-US" sz="2800" b="1" dirty="0"/>
          </a:p>
        </p:txBody>
      </p:sp>
      <p:pic>
        <p:nvPicPr>
          <p:cNvPr id="1027" name="Picture 3" descr="C:\Users\Lenovo\Desktop\DP\Arts\Socio\Extension Activities\Participating in Cultural rally of Annual College Week 2023 on the theme - showcasing Assamese Marriaage Practices and its associated customs.jfif"/>
          <p:cNvPicPr>
            <a:picLocks noChangeAspect="1" noChangeArrowheads="1"/>
          </p:cNvPicPr>
          <p:nvPr/>
        </p:nvPicPr>
        <p:blipFill>
          <a:blip r:embed="rId2"/>
          <a:srcRect l="6875" t="17500" r="2500" b="3333"/>
          <a:stretch>
            <a:fillRect/>
          </a:stretch>
        </p:blipFill>
        <p:spPr bwMode="auto">
          <a:xfrm>
            <a:off x="533400" y="1752600"/>
            <a:ext cx="8153400" cy="49451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2</cp:revision>
  <dcterms:created xsi:type="dcterms:W3CDTF">2023-06-20T17:49:59Z</dcterms:created>
  <dcterms:modified xsi:type="dcterms:W3CDTF">2023-06-20T17:55:24Z</dcterms:modified>
</cp:coreProperties>
</file>