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946CB-D0B3-477E-AC07-C6CD784547FF}" type="datetimeFigureOut">
              <a:rPr lang="en-US" smtClean="0"/>
              <a:t>20-Jun-23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88B2B-C5BB-4C5A-B59D-5C53F797E5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5105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Lenovo\Desktop\DP\Arts\Socio\Extension Activities\Field visit for Departmental Project work to Historic Second Capital of Ahom Kingdom -Habung 22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7543800" cy="4819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3810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Field visit for Departmental Project work to Historic Second Capital of </a:t>
            </a:r>
            <a:r>
              <a:rPr lang="en-US" sz="2800" dirty="0" err="1" smtClean="0"/>
              <a:t>Ahom</a:t>
            </a:r>
            <a:r>
              <a:rPr lang="en-US" sz="2800" dirty="0" smtClean="0"/>
              <a:t> Kingdom -</a:t>
            </a:r>
            <a:r>
              <a:rPr lang="en-US" sz="2800" dirty="0" err="1" smtClean="0"/>
              <a:t>Habung</a:t>
            </a:r>
            <a:r>
              <a:rPr lang="en-US" sz="2800" dirty="0" smtClean="0"/>
              <a:t> 22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1</cp:revision>
  <dcterms:created xsi:type="dcterms:W3CDTF">2023-06-20T17:49:59Z</dcterms:created>
  <dcterms:modified xsi:type="dcterms:W3CDTF">2023-06-20T17:52:11Z</dcterms:modified>
</cp:coreProperties>
</file>