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6D48-65FA-4C01-8757-2DA357B5547D}" type="datetimeFigureOut">
              <a:rPr lang="en-US" smtClean="0"/>
              <a:t>21-Jun-23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5E250-B770-440B-BAFF-CBD5CA557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6D48-65FA-4C01-8757-2DA357B5547D}" type="datetimeFigureOut">
              <a:rPr lang="en-US" smtClean="0"/>
              <a:t>21-Jun-23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5E250-B770-440B-BAFF-CBD5CA557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6D48-65FA-4C01-8757-2DA357B5547D}" type="datetimeFigureOut">
              <a:rPr lang="en-US" smtClean="0"/>
              <a:t>21-Jun-23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5E250-B770-440B-BAFF-CBD5CA557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6D48-65FA-4C01-8757-2DA357B5547D}" type="datetimeFigureOut">
              <a:rPr lang="en-US" smtClean="0"/>
              <a:t>21-Jun-23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5E250-B770-440B-BAFF-CBD5CA557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6D48-65FA-4C01-8757-2DA357B5547D}" type="datetimeFigureOut">
              <a:rPr lang="en-US" smtClean="0"/>
              <a:t>21-Jun-23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5E250-B770-440B-BAFF-CBD5CA557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6D48-65FA-4C01-8757-2DA357B5547D}" type="datetimeFigureOut">
              <a:rPr lang="en-US" smtClean="0"/>
              <a:t>21-Jun-23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5E250-B770-440B-BAFF-CBD5CA557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6D48-65FA-4C01-8757-2DA357B5547D}" type="datetimeFigureOut">
              <a:rPr lang="en-US" smtClean="0"/>
              <a:t>21-Jun-23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5E250-B770-440B-BAFF-CBD5CA557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6D48-65FA-4C01-8757-2DA357B5547D}" type="datetimeFigureOut">
              <a:rPr lang="en-US" smtClean="0"/>
              <a:t>21-Jun-23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5E250-B770-440B-BAFF-CBD5CA557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6D48-65FA-4C01-8757-2DA357B5547D}" type="datetimeFigureOut">
              <a:rPr lang="en-US" smtClean="0"/>
              <a:t>21-Jun-23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5E250-B770-440B-BAFF-CBD5CA557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6D48-65FA-4C01-8757-2DA357B5547D}" type="datetimeFigureOut">
              <a:rPr lang="en-US" smtClean="0"/>
              <a:t>21-Jun-23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5E250-B770-440B-BAFF-CBD5CA557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6D48-65FA-4C01-8757-2DA357B5547D}" type="datetimeFigureOut">
              <a:rPr lang="en-US" smtClean="0"/>
              <a:t>21-Jun-23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5E250-B770-440B-BAFF-CBD5CA557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96D48-65FA-4C01-8757-2DA357B5547D}" type="datetimeFigureOut">
              <a:rPr lang="en-US" smtClean="0"/>
              <a:t>21-Jun-23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5E250-B770-440B-BAFF-CBD5CA557F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76400"/>
            <a:ext cx="8305800" cy="4876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latin typeface="Bernard MT Condensed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Bernard MT Condensed" pitchFamily="18" charset="0"/>
              </a:rPr>
              <a:t>                         </a:t>
            </a:r>
            <a:br>
              <a:rPr lang="en-US" dirty="0" smtClean="0">
                <a:solidFill>
                  <a:srgbClr val="FF0000"/>
                </a:solidFill>
                <a:latin typeface="Bernard MT Condensed" pitchFamily="18" charset="0"/>
              </a:rPr>
            </a:br>
            <a:r>
              <a:rPr lang="en-US" dirty="0">
                <a:solidFill>
                  <a:srgbClr val="FF0000"/>
                </a:solidFill>
                <a:latin typeface="Bernard MT Condensed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Bernard MT Condensed" pitchFamily="18" charset="0"/>
              </a:rPr>
              <a:t>                </a:t>
            </a:r>
            <a:br>
              <a:rPr lang="en-US" dirty="0" smtClean="0">
                <a:solidFill>
                  <a:srgbClr val="FF0000"/>
                </a:solidFill>
                <a:latin typeface="Bernard MT Condensed" pitchFamily="18" charset="0"/>
              </a:rPr>
            </a:br>
            <a:r>
              <a:rPr lang="en-US" dirty="0">
                <a:solidFill>
                  <a:srgbClr val="FF0000"/>
                </a:solidFill>
                <a:latin typeface="Bernard MT Condensed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Bernard MT Condensed" pitchFamily="18" charset="0"/>
              </a:rPr>
              <a:t>       </a:t>
            </a:r>
            <a:br>
              <a:rPr lang="en-US" dirty="0" smtClean="0">
                <a:solidFill>
                  <a:srgbClr val="FF0000"/>
                </a:solidFill>
                <a:latin typeface="Bernard MT Condensed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Bernard MT Condensed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Bernard MT Condensed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Bernard MT Condensed" pitchFamily="18" charset="0"/>
              </a:rPr>
              <a:t>                </a:t>
            </a:r>
            <a:r>
              <a:rPr lang="en-US" dirty="0" smtClean="0">
                <a:solidFill>
                  <a:srgbClr val="FF0000"/>
                </a:solidFill>
                <a:latin typeface="Bernard MT Condensed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Bernard MT Condensed" pitchFamily="18" charset="0"/>
              </a:rPr>
            </a:b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04800"/>
            <a:ext cx="4876800" cy="9144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Bernard MT Condensed" pitchFamily="18" charset="0"/>
              </a:rPr>
              <a:t>News Letter</a:t>
            </a:r>
            <a:endParaRPr lang="en-US" sz="8000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pic>
        <p:nvPicPr>
          <p:cNvPr id="1029" name="Picture 5" descr="C:\Users\Lenovo\Desktop\DP\Arts\Pol Sci\Publication\news letter 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1" y="1752600"/>
            <a:ext cx="3733800" cy="4913091"/>
          </a:xfrm>
          <a:prstGeom prst="rect">
            <a:avLst/>
          </a:prstGeom>
          <a:noFill/>
        </p:spPr>
      </p:pic>
      <p:pic>
        <p:nvPicPr>
          <p:cNvPr id="10" name="Picture 5" descr="C:\Users\Lenovo\Desktop\DP\Arts\Pol Sci\Publication\news letter 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304800"/>
            <a:ext cx="2438400" cy="3208549"/>
          </a:xfrm>
          <a:prstGeom prst="rect">
            <a:avLst/>
          </a:prstGeom>
          <a:noFill/>
        </p:spPr>
      </p:pic>
      <p:pic>
        <p:nvPicPr>
          <p:cNvPr id="11" name="Picture 5" descr="C:\Users\Lenovo\Desktop\DP\Arts\Pol Sci\Publication\news letter 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3649451"/>
            <a:ext cx="2264671" cy="2979949"/>
          </a:xfrm>
          <a:prstGeom prst="parallelogram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                                                                      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PRIDE AND ACHIEVEMENT, PART A</dc:title>
  <dc:creator>Lenovo</dc:creator>
  <cp:lastModifiedBy>Lenovo</cp:lastModifiedBy>
  <cp:revision>3</cp:revision>
  <dcterms:created xsi:type="dcterms:W3CDTF">2023-06-21T17:29:21Z</dcterms:created>
  <dcterms:modified xsi:type="dcterms:W3CDTF">2023-06-21T17:45:35Z</dcterms:modified>
</cp:coreProperties>
</file>