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6D48-65FA-4C01-8757-2DA357B5547D}" type="datetimeFigureOut">
              <a:rPr lang="en-US" smtClean="0"/>
              <a:t>21-Jun-23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5E250-B770-440B-BAFF-CBD5CA557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3200400" cy="5181599"/>
          </a:xfrm>
        </p:spPr>
        <p:txBody>
          <a:bodyPr>
            <a:normAutofit/>
          </a:bodyPr>
          <a:lstStyle/>
          <a:p>
            <a:r>
              <a:rPr lang="en-US" b="1" dirty="0"/>
              <a:t>PRIDE AND ACHIEVEMENT, PART A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3581400" cy="6172200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Lenovo\Desktop\DP\Arts\Pol Sci\Publication\Pride and Achievement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28600"/>
            <a:ext cx="4495800" cy="6437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PRIDE AND ACHIEVEMENT, PART A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 AND ACHIEVEMENT, PART A</dc:title>
  <dc:creator>Lenovo</dc:creator>
  <cp:lastModifiedBy>Lenovo</cp:lastModifiedBy>
  <cp:revision>1</cp:revision>
  <dcterms:created xsi:type="dcterms:W3CDTF">2023-06-21T17:29:21Z</dcterms:created>
  <dcterms:modified xsi:type="dcterms:W3CDTF">2023-06-21T17:37:42Z</dcterms:modified>
</cp:coreProperties>
</file>