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305800" cy="4876800"/>
          </a:xfrm>
        </p:spPr>
        <p:txBody>
          <a:bodyPr>
            <a:normAutofit/>
          </a:bodyPr>
          <a:lstStyle/>
          <a:p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458200" cy="914400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enovo\Desktop\DP\Arts\Pol Sci\Publication\polity 11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228600"/>
            <a:ext cx="4461317" cy="6400800"/>
          </a:xfrm>
          <a:prstGeom prst="rect">
            <a:avLst/>
          </a:prstGeom>
          <a:noFill/>
        </p:spPr>
      </p:pic>
      <p:pic>
        <p:nvPicPr>
          <p:cNvPr id="1028" name="Picture 4" descr="C:\Users\Lenovo\Desktop\DP\Arts\Pol Sci\Publication\Polity 16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"/>
            <a:ext cx="4191000" cy="6399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AND ACHIEVEMENT, PART A</dc:title>
  <dc:creator>Lenovo</dc:creator>
  <cp:lastModifiedBy>Lenovo</cp:lastModifiedBy>
  <cp:revision>2</cp:revision>
  <dcterms:created xsi:type="dcterms:W3CDTF">2023-06-21T17:29:21Z</dcterms:created>
  <dcterms:modified xsi:type="dcterms:W3CDTF">2023-06-21T17:40:53Z</dcterms:modified>
</cp:coreProperties>
</file>