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536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71DEF1-0E02-4BE0-A970-432BE4F42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46DB0B-0532-4200-B2C8-C92B8430D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BCEEFB-FAAD-43E3-BB2B-D1101BB2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2E3E4F-D6EA-485B-8694-78294160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A2E931-CFD5-4452-9F78-02E74A4C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5931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BBC05-6BB5-4658-BA44-9216BCC1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865B60-E210-4371-A5C2-6629189BA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842E30-4D3F-418B-A76B-09D32ABB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5ED87A-ED37-4414-8340-205370D9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EBE851-8588-4B75-9ECB-E1A45EEF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67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42AC7A-AAB8-43BF-9469-9A0AA569C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7A9279-A19E-4069-98C8-0624F10F3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2EB2D4-9133-4EDA-862F-EEC02EF4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769281-FF0D-456E-B951-B43513C8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D62CA8-B670-4BF5-A715-CC3D6009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247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37DE9-9740-4739-A52B-5FA3F96F7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1B28F-1774-4172-8FA2-046D0B497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74EF01-756E-4CAC-88C4-51A135B1D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2002C-1B39-4969-BBA9-AA3E0437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64613-020C-4E93-8877-37FEE973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092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B2E9B-2EEE-448A-881E-14C1890B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C4EEE4-8733-4238-8EA0-764E8C2CD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426328-6F5B-4212-96E9-2A5999B7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191DEC-F12B-4A3D-9837-17455C98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8D1818-73D1-41D9-81B6-102D5E25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405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3050C-29A9-46E8-BD69-5F622A0C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61A13B-23EB-4C72-A212-FC800AC90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DEA55A-40C5-4862-9F7A-D5A9497D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A71362-BE3D-427A-A622-B352CF5D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BF0014-2116-4E25-B23A-33CE06FF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4C5FB2-CB2F-4A00-A713-83077D2C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016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0D0AD-1E9C-4F36-BDF8-FAFEA62A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8061EF-EE63-4F26-85AD-4AC36118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B2ECDE-76AF-405E-87C9-A734E981B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87EDC8-C357-4515-A0AE-57D2338FA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882A66-3E33-4392-BA81-5589B1C72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1AACCD-8C6B-4FB7-A8F1-C55E2FC1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864B15-51D9-4D02-B58D-0228DB6B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233C503-9A02-4433-A8CF-B5C23C91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840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4781FF-067A-4831-9AC7-6E51D851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9131A1-E047-4046-83DF-F6ADFB08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9484AED-AD3A-4F54-A688-910F7600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E28553-F157-4BF8-B9AA-270F634F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336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96CC1C-3409-4C43-9D32-B8643BF5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20C2DD-4F67-449D-A8E7-FEDB9060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76F2DB-9E06-4B6C-B50F-159F5365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793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254945-3AED-4290-94B2-FA36B285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E68DF6-5006-4F6E-A485-AFFBF47D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38E772-7642-40F8-B29C-2D7CD27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0E32D9-A463-4F99-AB85-D159AC46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5DC0DB-23F1-4689-9CFA-3A3BF182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A7C92C-3A48-4F68-84C1-FD1AD8F8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9908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C85E1-D6EA-4444-9AEC-98D4D9F7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201FB4-B0E1-4EAF-BE90-EBFE8D59E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75B134-2AC4-4EDD-AEB9-D214C1FE5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61B3A0-09E9-4179-A4F0-177EB8DD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AF2ED8-3B35-411F-8C1A-7A20DDD4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B1F978-C296-4542-A72B-06F4ADBB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453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9E3352C-AF6A-4319-903F-73C53FB6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D62B26-BB6E-4260-AC33-92F5FA4B7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94BB99-BA7F-4A8D-B8D0-024163A43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5023-FBDA-4B75-889D-77641742B8BB}" type="datetimeFigureOut">
              <a:rPr lang="en-IN" smtClean="0"/>
              <a:pPr/>
              <a:t>27-05-2023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CBDE4A-734F-41C7-8753-7A803C155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A2657-0BF0-44FF-9DF4-EB3AB0A4F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2677-9606-48DE-9150-1F546C5C1F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271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9A630AA-084E-43EA-8625-A9344C92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6" y="0"/>
            <a:ext cx="11910648" cy="1924049"/>
          </a:xfrm>
        </p:spPr>
        <p:txBody>
          <a:bodyPr>
            <a:noAutofit/>
          </a:bodyPr>
          <a:lstStyle/>
          <a:p>
            <a:pPr lvl="0" algn="ctr"/>
            <a:r>
              <a:rPr lang="en-US" sz="2800" b="1" dirty="0" err="1" smtClean="0">
                <a:latin typeface="Algerian" pitchFamily="82" charset="0"/>
              </a:rPr>
              <a:t>Pranay</a:t>
            </a:r>
            <a:r>
              <a:rPr lang="en-US" sz="2800" b="1" dirty="0" smtClean="0">
                <a:latin typeface="Algerian" pitchFamily="82" charset="0"/>
              </a:rPr>
              <a:t> </a:t>
            </a:r>
            <a:r>
              <a:rPr lang="en-US" sz="2800" b="1" dirty="0" err="1" smtClean="0">
                <a:latin typeface="Algerian" pitchFamily="82" charset="0"/>
              </a:rPr>
              <a:t>Pratim</a:t>
            </a:r>
            <a:r>
              <a:rPr lang="en-US" sz="2800" b="1" dirty="0" smtClean="0">
                <a:latin typeface="Algerian" pitchFamily="82" charset="0"/>
              </a:rPr>
              <a:t> </a:t>
            </a:r>
            <a:r>
              <a:rPr lang="en-US" sz="2800" b="1" dirty="0" err="1" smtClean="0">
                <a:latin typeface="Algerian" pitchFamily="82" charset="0"/>
              </a:rPr>
              <a:t>Baruah</a:t>
            </a:r>
            <a:r>
              <a:rPr lang="en-US" sz="2800" b="1" dirty="0" smtClean="0">
                <a:latin typeface="Algerian" pitchFamily="82" charset="0"/>
              </a:rPr>
              <a:t> and </a:t>
            </a:r>
            <a:r>
              <a:rPr lang="en-US" sz="2800" b="1" dirty="0" err="1" smtClean="0">
                <a:latin typeface="Algerian" pitchFamily="82" charset="0"/>
              </a:rPr>
              <a:t>Rubul</a:t>
            </a:r>
            <a:r>
              <a:rPr lang="en-US" sz="2800" b="1" dirty="0" smtClean="0">
                <a:latin typeface="Algerian" pitchFamily="82" charset="0"/>
              </a:rPr>
              <a:t> </a:t>
            </a:r>
            <a:r>
              <a:rPr lang="en-US" sz="2800" b="1" dirty="0" err="1" smtClean="0">
                <a:latin typeface="Algerian" pitchFamily="82" charset="0"/>
              </a:rPr>
              <a:t>Phukan</a:t>
            </a:r>
            <a:r>
              <a:rPr lang="en-US" sz="2800" b="1" dirty="0" smtClean="0">
                <a:latin typeface="Algerian" pitchFamily="82" charset="0"/>
              </a:rPr>
              <a:t> , participated in Inter College Quiz  competition, held at </a:t>
            </a:r>
            <a:r>
              <a:rPr lang="en-US" sz="2800" b="1" dirty="0" err="1" smtClean="0">
                <a:latin typeface="Algerian" pitchFamily="82" charset="0"/>
              </a:rPr>
              <a:t>Lakhimpur</a:t>
            </a:r>
            <a:r>
              <a:rPr lang="en-US" sz="2800" b="1" dirty="0" smtClean="0">
                <a:latin typeface="Algerian" pitchFamily="82" charset="0"/>
              </a:rPr>
              <a:t> Autonomous college and have won second prize (24. 03. 2022)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8C2FEE7E-BD3E-4C38-99C8-5C1EF6DA44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76" y="2065390"/>
            <a:ext cx="6260124" cy="4673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8AB175CD-0902-46DD-B95E-85E25E8A6E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1477" y="2065389"/>
            <a:ext cx="5509847" cy="4673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1834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Pranay Pratim Baruah and Rubul Phukan , participated in Inter College Quiz  competition, held at Lakhimpur Autonomous college and have won second prize (24. 03. 2022)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</cp:revision>
  <dcterms:created xsi:type="dcterms:W3CDTF">2023-05-23T07:53:09Z</dcterms:created>
  <dcterms:modified xsi:type="dcterms:W3CDTF">2023-05-27T14:25:48Z</dcterms:modified>
</cp:coreProperties>
</file>