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510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Participation In Cultural </a:t>
            </a:r>
            <a:r>
              <a:rPr lang="en-US" sz="2800" b="1" dirty="0" err="1" smtClean="0"/>
              <a:t>Programme</a:t>
            </a:r>
            <a:r>
              <a:rPr lang="en-US" sz="2800" b="1" dirty="0" smtClean="0"/>
              <a:t> At The Event '</a:t>
            </a:r>
            <a:r>
              <a:rPr lang="en-US" sz="2800" b="1" dirty="0" err="1" smtClean="0"/>
              <a:t>Hongskritir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Edin</a:t>
            </a:r>
            <a:r>
              <a:rPr lang="en-US" sz="2800" b="1" dirty="0" smtClean="0"/>
              <a:t>'</a:t>
            </a:r>
            <a:endParaRPr lang="en-US" sz="2800" b="1" dirty="0"/>
          </a:p>
        </p:txBody>
      </p:sp>
      <p:pic>
        <p:nvPicPr>
          <p:cNvPr id="1028" name="Picture 4" descr="C:\Users\Lenovo\Downloads\participation in cultural programme at the event 'Hongskritir Edin'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8534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3</cp:revision>
  <dcterms:created xsi:type="dcterms:W3CDTF">2023-06-20T17:49:59Z</dcterms:created>
  <dcterms:modified xsi:type="dcterms:W3CDTF">2023-06-20T18:00:00Z</dcterms:modified>
</cp:coreProperties>
</file>