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F875A-0D5D-4DFD-B24A-4464786416FB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EF8C6-DA19-4992-B914-E847D8481E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Lenovo\Desktop\DP\Arts\Socio\Extension Activities\Educational Trip to Kaziranga National Park 2022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930" y="2286000"/>
            <a:ext cx="8118470" cy="4267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5334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Algerian" pitchFamily="82" charset="0"/>
                <a:cs typeface="Aharoni" pitchFamily="2" charset="-79"/>
              </a:rPr>
              <a:t>Educational Trip to </a:t>
            </a:r>
            <a:r>
              <a:rPr lang="en-US" sz="2800" b="1" dirty="0" err="1" smtClean="0">
                <a:latin typeface="Algerian" pitchFamily="82" charset="0"/>
                <a:cs typeface="Aharoni" pitchFamily="2" charset="-79"/>
              </a:rPr>
              <a:t>Kaziranga</a:t>
            </a:r>
            <a:r>
              <a:rPr lang="en-US" sz="2800" b="1" smtClean="0">
                <a:latin typeface="Algerian" pitchFamily="82" charset="0"/>
                <a:cs typeface="Aharoni" pitchFamily="2" charset="-79"/>
              </a:rPr>
              <a:t> National Park 2022</a:t>
            </a:r>
            <a:endParaRPr lang="en-US" sz="2800" b="1" dirty="0">
              <a:latin typeface="Algerian" pitchFamily="82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</cp:revision>
  <dcterms:created xsi:type="dcterms:W3CDTF">2023-06-20T17:44:39Z</dcterms:created>
  <dcterms:modified xsi:type="dcterms:W3CDTF">2023-06-20T17:48:00Z</dcterms:modified>
</cp:coreProperties>
</file>