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2017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Baliyani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Ghilamara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Lakhimpur</a:t>
            </a:r>
            <a:r>
              <a:rPr lang="en-IN" sz="2400" b="1" dirty="0" smtClean="0"/>
              <a:t>, </a:t>
            </a:r>
            <a:r>
              <a:rPr lang="en-IN" sz="2400" b="1" dirty="0" smtClean="0"/>
              <a:t>787053</a:t>
            </a:r>
          </a:p>
          <a:p>
            <a:endParaRPr lang="en-US" sz="2400" dirty="0" smtClean="0"/>
          </a:p>
          <a:p>
            <a:r>
              <a:rPr lang="en-IN" sz="2400" b="1" dirty="0" smtClean="0"/>
              <a:t>Email-id: mahanandachintey12@gmail.com</a:t>
            </a:r>
            <a:endParaRPr lang="en-US" sz="2400" dirty="0" smtClean="0"/>
          </a:p>
          <a:p>
            <a:r>
              <a:rPr lang="en-IN" sz="2400" b="1" dirty="0" smtClean="0"/>
              <a:t>Contact No.: </a:t>
            </a:r>
            <a:r>
              <a:rPr lang="en-IN" sz="2400" b="1" dirty="0" smtClean="0"/>
              <a:t>8471947296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Job in Reliance Insurance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Mahananda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Chintey</a:t>
            </a:r>
            <a:endParaRPr lang="en-US" sz="2800" dirty="0" smtClean="0"/>
          </a:p>
        </p:txBody>
      </p:sp>
      <p:pic>
        <p:nvPicPr>
          <p:cNvPr id="23" name="Picture 2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10614" r="10114" b="31493"/>
          <a:stretch>
            <a:fillRect/>
          </a:stretch>
        </p:blipFill>
        <p:spPr>
          <a:xfrm>
            <a:off x="8125097" y="1583810"/>
            <a:ext cx="1502229" cy="19431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72</cp:revision>
  <dcterms:created xsi:type="dcterms:W3CDTF">2023-04-28T06:50:55Z</dcterms:created>
  <dcterms:modified xsi:type="dcterms:W3CDTF">2023-06-27T16:19:46Z</dcterms:modified>
</cp:coreProperties>
</file>