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12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E266ED0-520F-4DF6-9691-CA7ACB13B2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AFDD6A76-9ACA-4D8E-918E-97743E46F8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9EBEE7D1-640B-4E79-8AD6-10D775CB9D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E2189F4A-F04D-44B9-8A16-E8650624CE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5AE92361-084B-451C-AEF2-B7B2A863B2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8910562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73C27FB-1A1B-4741-B10C-7D775BC629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336845D1-8F96-46B0-B94C-F1551D0DED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90058C41-7AB2-4440-805C-B7E52C0864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D0D658C6-42DA-4916-B1E9-4DA2F3CF20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100B3196-E576-4A92-9487-C61F40DAD4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1979126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2B742888-91BE-4CF1-A081-8BC63F82CC4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E85B48C9-9491-4863-8827-FCB86B420D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B72FFA71-4A7E-4326-BE67-3442BF11E0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75EF26FF-3E3A-4772-BA5A-F1F19E8395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B7DAB094-35EF-4B69-B9E7-80996A9259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0401748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E027CD6-F1F4-4000-8E9D-827ACA3C77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A0FA6C76-7B21-4F20-9043-0706643832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29701FDB-DD1F-46D1-AE2B-2B99EC1059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52D9F4D9-3BCB-4192-98FE-A3BE61BBA2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95A528EB-6B14-4D01-96D9-DC6D26DBDC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515848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8165CC8-58DA-45CE-8810-92E17FBAAF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32BED440-8707-494D-BC5B-48637077CF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4287BAF-6C96-4F85-9748-6575DCEC9E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7EF066BD-D490-48CB-9AB5-6AEEFC58FE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10B798D6-9B69-4746-AB02-D787B6B9C7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0362161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A26177F-9030-4544-937C-BCB7C45FD0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BEE29EF-CFB6-4250-AD9A-FD035A5EE09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C386278E-422D-42E6-9480-5E605BCF97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83288CB2-A9FA-4B42-B77F-44563C3C1B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39CD9147-BD0F-46F1-8C73-6339371265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7A7FAAD3-824C-46DE-BCAB-DD1B20E1EB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3059710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6CAC628-BD73-4785-98BB-F4B1ED11FF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DF8439A6-166C-4F7A-A586-AA744EC1C8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E0617758-C1B1-46FE-8B73-EA03672BD3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3A3E6D0D-F9B5-40CA-902D-8089F9A2C95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6CBF7CA2-F3E3-40AF-BA48-81FA4A779B4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3104262E-F108-47C8-9064-B9EADBD087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12BC0661-996B-4D6E-A8BC-A5C64B580E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1B20F297-4A72-44CD-A795-6A956A4CA8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2969050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957DAB7-2F15-4ED8-A8E2-8E42C3DBB6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3525E03D-AA02-40FA-B3D4-C58AB8EF44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6DCADA1E-A995-4CBA-9845-C1FBC9664E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9BF4984F-BE01-45BB-9324-6F08AF037D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695547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3C380E8F-4514-4AA6-8715-524F00C232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D872CC74-1402-430F-A3D7-FB33031A2A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EFE17FF6-3D54-48C1-B2CB-F8DF464EB0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500132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A16A21B-B908-4D06-B41A-A7D16B1D21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8562364-1720-4BCB-B2A9-6F414D1CCD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35313531-3AE1-4DFE-A309-3F2331727D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73224592-D836-4299-8A60-BAC552E604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E00D1A58-0B43-43A6-9A41-3C256A2233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CC954D82-020C-48DC-BEFE-70F9E56825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246216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021A201-5C08-426E-9DBE-187975E781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D2F1FFC5-B0EE-464B-B370-A5C45A4BEE2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6F22CEC2-48D1-4AFE-BAE9-293DC90D5C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532357C0-29F9-455F-A806-AD36944BC6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3CDE9364-B942-4704-AE52-DED7CCBE67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A4215196-F246-4243-A724-890F3B54A2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690818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13DDD394-90FE-4085-865D-D6B5A9BA0A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4DE06019-CFE8-4ADF-BDB9-0A9DB9F9BE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E3A06F2-6472-429B-8592-635775500BC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F226B70F-F80D-4520-8249-4B67D296630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1D0A43FF-6C07-42A4-AFB5-A8E068AECD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519463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610B72C0-1A67-4418-A82C-04D45E663F2C}"/>
              </a:ext>
            </a:extLst>
          </p:cNvPr>
          <p:cNvSpPr txBox="1"/>
          <p:nvPr/>
        </p:nvSpPr>
        <p:spPr>
          <a:xfrm>
            <a:off x="2481943" y="1423852"/>
            <a:ext cx="7276011" cy="34163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en-US" sz="2400" dirty="0" smtClean="0"/>
          </a:p>
          <a:p>
            <a:r>
              <a:rPr lang="en-IN" sz="2400" b="1" dirty="0" smtClean="0"/>
              <a:t>Passing </a:t>
            </a:r>
            <a:r>
              <a:rPr lang="en-IN" sz="2400" b="1" dirty="0" smtClean="0"/>
              <a:t>Year: </a:t>
            </a:r>
            <a:r>
              <a:rPr lang="en-IN" sz="2400" b="1" dirty="0" smtClean="0"/>
              <a:t>2017</a:t>
            </a:r>
          </a:p>
          <a:p>
            <a:endParaRPr lang="en-US" sz="2400" dirty="0" smtClean="0"/>
          </a:p>
          <a:p>
            <a:r>
              <a:rPr lang="en-IN" sz="2400" b="1" dirty="0" smtClean="0"/>
              <a:t>Address: </a:t>
            </a:r>
            <a:r>
              <a:rPr lang="en-IN" sz="2400" b="1" dirty="0" err="1" smtClean="0"/>
              <a:t>Vill</a:t>
            </a:r>
            <a:r>
              <a:rPr lang="en-IN" sz="2400" b="1" dirty="0" smtClean="0"/>
              <a:t>: </a:t>
            </a:r>
            <a:r>
              <a:rPr lang="en-IN" sz="2400" b="1" dirty="0" err="1" smtClean="0"/>
              <a:t>Bangkeleng</a:t>
            </a:r>
            <a:endParaRPr lang="en-US" sz="2400" dirty="0" smtClean="0"/>
          </a:p>
          <a:p>
            <a:r>
              <a:rPr lang="en-IN" sz="2400" b="1" dirty="0" err="1" smtClean="0"/>
              <a:t>P.O:Ghilamara</a:t>
            </a:r>
            <a:r>
              <a:rPr lang="en-IN" sz="2400" b="1" dirty="0" smtClean="0"/>
              <a:t>, Dist.: </a:t>
            </a:r>
            <a:r>
              <a:rPr lang="en-IN" sz="2400" b="1" dirty="0" err="1" smtClean="0"/>
              <a:t>Lakhimpur</a:t>
            </a:r>
            <a:r>
              <a:rPr lang="en-IN" sz="2400" b="1" dirty="0" smtClean="0"/>
              <a:t>, 787053</a:t>
            </a:r>
            <a:endParaRPr lang="en-US" sz="2400" dirty="0" smtClean="0"/>
          </a:p>
          <a:p>
            <a:r>
              <a:rPr lang="en-IN" sz="2400" b="1" dirty="0" smtClean="0"/>
              <a:t>Email-id</a:t>
            </a:r>
            <a:r>
              <a:rPr lang="en-IN" sz="2400" b="1" smtClean="0"/>
              <a:t>: </a:t>
            </a:r>
            <a:endParaRPr lang="en-IN" sz="2400" b="1" dirty="0" smtClean="0"/>
          </a:p>
          <a:p>
            <a:endParaRPr lang="en-US" sz="2400" dirty="0" smtClean="0"/>
          </a:p>
          <a:p>
            <a:r>
              <a:rPr lang="en-IN" sz="2400" b="1" dirty="0" smtClean="0"/>
              <a:t>Contact No.: 9101521109</a:t>
            </a:r>
            <a:endParaRPr lang="en-US" sz="2400" dirty="0" smtClean="0"/>
          </a:p>
          <a:p>
            <a:r>
              <a:rPr lang="en-IN" sz="2400" b="1" dirty="0" smtClean="0"/>
              <a:t>Current Status</a:t>
            </a:r>
            <a:r>
              <a:rPr lang="en-IN" sz="2400" b="1" dirty="0" smtClean="0"/>
              <a:t>: School </a:t>
            </a:r>
            <a:r>
              <a:rPr lang="en-IN" sz="2400" b="1" dirty="0" smtClean="0"/>
              <a:t>teacher</a:t>
            </a:r>
            <a:endParaRPr lang="en-US" sz="2400" dirty="0"/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7CF7B8DB-3CD9-4B7B-94A7-735ECFE9CF25}"/>
              </a:ext>
            </a:extLst>
          </p:cNvPr>
          <p:cNvSpPr txBox="1"/>
          <p:nvPr/>
        </p:nvSpPr>
        <p:spPr>
          <a:xfrm>
            <a:off x="2495007" y="927463"/>
            <a:ext cx="7236822" cy="52322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800" b="1" dirty="0" smtClean="0"/>
              <a:t>Name: </a:t>
            </a:r>
            <a:r>
              <a:rPr lang="en-IN" sz="2800" b="1" dirty="0" err="1" smtClean="0"/>
              <a:t>Gyandeep</a:t>
            </a:r>
            <a:r>
              <a:rPr lang="en-IN" sz="2800" b="1" dirty="0" smtClean="0"/>
              <a:t> Borah</a:t>
            </a:r>
            <a:endParaRPr lang="en-US" sz="2800" dirty="0" smtClean="0"/>
          </a:p>
        </p:txBody>
      </p:sp>
    </p:spTree>
    <p:extLst>
      <p:ext uri="{BB962C8B-B14F-4D97-AF65-F5344CB8AC3E}">
        <p14:creationId xmlns="" xmlns:p14="http://schemas.microsoft.com/office/powerpoint/2010/main" val="10197286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</TotalTime>
  <Words>31</Words>
  <Application>Microsoft Office PowerPoint</Application>
  <PresentationFormat>Custom</PresentationFormat>
  <Paragraphs>10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Kiran</dc:creator>
  <cp:lastModifiedBy>Lenovo</cp:lastModifiedBy>
  <cp:revision>69</cp:revision>
  <dcterms:created xsi:type="dcterms:W3CDTF">2023-04-28T06:50:55Z</dcterms:created>
  <dcterms:modified xsi:type="dcterms:W3CDTF">2023-06-27T16:17:13Z</dcterms:modified>
</cp:coreProperties>
</file>