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Year: 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smtClean="0"/>
              <a:t>BABUL PATIR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42</cp:revision>
  <dcterms:created xsi:type="dcterms:W3CDTF">2023-04-28T06:50:55Z</dcterms:created>
  <dcterms:modified xsi:type="dcterms:W3CDTF">2023-06-27T16:25:19Z</dcterms:modified>
</cp:coreProperties>
</file>