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Bhadra</a:t>
            </a:r>
            <a:r>
              <a:rPr lang="en-IN" sz="2800" b="1" dirty="0" smtClean="0"/>
              <a:t> Singh </a:t>
            </a:r>
            <a:r>
              <a:rPr lang="en-IN" sz="2800" b="1" dirty="0" err="1" smtClean="0"/>
              <a:t>Regon</a:t>
            </a:r>
            <a:endParaRPr lang="en-US" sz="2800" dirty="0" smtClean="0"/>
          </a:p>
        </p:txBody>
      </p:sp>
      <p:pic>
        <p:nvPicPr>
          <p:cNvPr id="18" name="Picture 17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5833" t="8337" r="8988" b="5296"/>
          <a:stretch>
            <a:fillRect/>
          </a:stretch>
        </p:blipFill>
        <p:spPr>
          <a:xfrm>
            <a:off x="7628709" y="1619794"/>
            <a:ext cx="1985553" cy="2220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40</cp:revision>
  <dcterms:created xsi:type="dcterms:W3CDTF">2023-04-28T06:50:55Z</dcterms:created>
  <dcterms:modified xsi:type="dcterms:W3CDTF">2023-06-27T15:46:29Z</dcterms:modified>
</cp:coreProperties>
</file>