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2019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</a:t>
            </a:r>
            <a:r>
              <a:rPr lang="en-IN" sz="2400" b="1" dirty="0" err="1" smtClean="0"/>
              <a:t>Namoni</a:t>
            </a:r>
            <a:r>
              <a:rPr lang="en-IN" sz="2400" b="1" dirty="0" smtClean="0"/>
              <a:t> Tajik</a:t>
            </a:r>
            <a:endParaRPr lang="en-US" sz="2400" dirty="0" smtClean="0"/>
          </a:p>
          <a:p>
            <a:r>
              <a:rPr lang="en-IN" sz="2400" b="1" dirty="0" smtClean="0"/>
              <a:t>P.O: </a:t>
            </a:r>
            <a:r>
              <a:rPr lang="en-IN" sz="2400" b="1" dirty="0" err="1" smtClean="0"/>
              <a:t>Gogamukh</a:t>
            </a:r>
            <a:r>
              <a:rPr lang="en-IN" sz="2400" b="1" dirty="0" smtClean="0"/>
              <a:t>, Dist.: </a:t>
            </a:r>
            <a:r>
              <a:rPr lang="en-IN" sz="2400" b="1" dirty="0" err="1" smtClean="0"/>
              <a:t>Dhemaji</a:t>
            </a:r>
            <a:endParaRPr lang="en-IN" sz="2400" b="1" dirty="0" smtClean="0"/>
          </a:p>
          <a:p>
            <a:endParaRPr lang="en-US" sz="2400" dirty="0" smtClean="0"/>
          </a:p>
          <a:p>
            <a:r>
              <a:rPr lang="en-IN" sz="2400" b="1" dirty="0" smtClean="0"/>
              <a:t>Email-id: duleswardoley18@gmail.com</a:t>
            </a:r>
            <a:endParaRPr lang="en-US" sz="2400" dirty="0" smtClean="0"/>
          </a:p>
          <a:p>
            <a:r>
              <a:rPr lang="en-IN" sz="2400" b="1" dirty="0" smtClean="0"/>
              <a:t>Contact No.:</a:t>
            </a:r>
            <a:endParaRPr lang="en-US" sz="2400" dirty="0" smtClean="0"/>
          </a:p>
          <a:p>
            <a:r>
              <a:rPr lang="en-IN" sz="2400" b="1" dirty="0" smtClean="0"/>
              <a:t>Current </a:t>
            </a:r>
            <a:r>
              <a:rPr lang="en-IN" sz="2400" b="1" err="1" smtClean="0"/>
              <a:t>Status</a:t>
            </a:r>
            <a:r>
              <a:rPr lang="en-IN" sz="2400" smtClean="0"/>
              <a:t>: </a:t>
            </a:r>
            <a:r>
              <a:rPr lang="en-IN" sz="2400" b="1" smtClean="0"/>
              <a:t>Preparing </a:t>
            </a:r>
            <a:r>
              <a:rPr lang="en-IN" sz="2400" b="1" dirty="0" smtClean="0"/>
              <a:t>for Govt. Exam</a:t>
            </a:r>
            <a:endParaRPr lang="en-US" sz="2400" dirty="0" smtClean="0"/>
          </a:p>
          <a:p>
            <a:r>
              <a:rPr lang="en-IN" sz="2400" b="1" dirty="0" smtClean="0"/>
              <a:t> 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</a:t>
            </a:r>
            <a:r>
              <a:rPr lang="en-IN" sz="2800" b="1" dirty="0" smtClean="0"/>
              <a:t>: </a:t>
            </a:r>
            <a:r>
              <a:rPr lang="en-IN" sz="2800" b="1" dirty="0" err="1" smtClean="0"/>
              <a:t>Duleswar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Doley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35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46</cp:revision>
  <dcterms:created xsi:type="dcterms:W3CDTF">2023-04-28T06:50:55Z</dcterms:created>
  <dcterms:modified xsi:type="dcterms:W3CDTF">2023-06-27T15:54:48Z</dcterms:modified>
</cp:coreProperties>
</file>