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2019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</a:t>
            </a:r>
            <a:r>
              <a:rPr lang="en-IN" sz="2400" b="1" dirty="0" err="1" smtClean="0"/>
              <a:t>Kathalguri</a:t>
            </a:r>
            <a:endParaRPr lang="en-US" sz="2400" dirty="0" smtClean="0"/>
          </a:p>
          <a:p>
            <a:r>
              <a:rPr lang="en-IN" sz="2400" b="1" dirty="0" smtClean="0"/>
              <a:t>P.O: </a:t>
            </a:r>
            <a:r>
              <a:rPr lang="en-IN" sz="2400" b="1" dirty="0" err="1" smtClean="0"/>
              <a:t>Gogamukh</a:t>
            </a:r>
            <a:r>
              <a:rPr lang="en-IN" sz="2400" b="1" dirty="0" smtClean="0"/>
              <a:t>, Dist.: </a:t>
            </a:r>
            <a:r>
              <a:rPr lang="en-IN" sz="2400" b="1" dirty="0" err="1" smtClean="0"/>
              <a:t>Lakhimpur</a:t>
            </a:r>
            <a:endParaRPr lang="en-IN" sz="2400" b="1" dirty="0" smtClean="0"/>
          </a:p>
          <a:p>
            <a:endParaRPr lang="en-US" sz="2400" dirty="0" smtClean="0"/>
          </a:p>
          <a:p>
            <a:r>
              <a:rPr lang="en-IN" sz="2400" b="1" dirty="0" smtClean="0"/>
              <a:t>Email-id: hirakaman4@gmail.com</a:t>
            </a:r>
            <a:endParaRPr lang="en-US" sz="2400" dirty="0" smtClean="0"/>
          </a:p>
          <a:p>
            <a:r>
              <a:rPr lang="en-IN" sz="2400" b="1" dirty="0" smtClean="0"/>
              <a:t>Contact No.: </a:t>
            </a:r>
            <a:r>
              <a:rPr lang="en-IN" sz="2400" b="1" dirty="0" smtClean="0"/>
              <a:t>6000961264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</a:t>
            </a:r>
            <a:r>
              <a:rPr lang="en-IN" sz="2400" b="1" dirty="0" smtClean="0"/>
              <a:t>: Preparing </a:t>
            </a:r>
            <a:r>
              <a:rPr lang="en-IN" sz="2400" b="1" dirty="0" smtClean="0"/>
              <a:t>for Govt. Exam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dirty="0" smtClean="0"/>
              <a:t>: </a:t>
            </a:r>
            <a:r>
              <a:rPr lang="en-IN" sz="2800" b="1" dirty="0" err="1" smtClean="0"/>
              <a:t>Hira</a:t>
            </a:r>
            <a:r>
              <a:rPr lang="en-IN" sz="2800" b="1" dirty="0" smtClean="0"/>
              <a:t> </a:t>
            </a:r>
            <a:r>
              <a:rPr lang="en-IN" sz="2800" b="1" dirty="0" smtClean="0"/>
              <a:t>Kr. Kaman</a:t>
            </a:r>
            <a:endParaRPr lang="en-US" sz="2800" dirty="0" smtClean="0"/>
          </a:p>
        </p:txBody>
      </p:sp>
      <p:pic>
        <p:nvPicPr>
          <p:cNvPr id="19" name="Picture 18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7765744" y="1609812"/>
            <a:ext cx="1861581" cy="22698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49</cp:revision>
  <dcterms:created xsi:type="dcterms:W3CDTF">2023-04-28T06:50:55Z</dcterms:created>
  <dcterms:modified xsi:type="dcterms:W3CDTF">2023-06-27T15:57:17Z</dcterms:modified>
</cp:coreProperties>
</file>