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6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266ED0-520F-4DF6-9691-CA7ACB13B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DD6A76-9ACA-4D8E-918E-97743E46F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EBEE7D1-640B-4E79-8AD6-10D775CB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189F4A-F04D-44B9-8A16-E8650624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E92361-084B-451C-AEF2-B7B2A863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910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3C27FB-1A1B-4741-B10C-7D775BC6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36845D1-8F96-46B0-B94C-F1551D0DE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058C41-7AB2-4440-805C-B7E52C08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0D658C6-42DA-4916-B1E9-4DA2F3CF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0B3196-E576-4A92-9487-C61F40DA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1979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B742888-91BE-4CF1-A081-8BC63F82C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85B48C9-9491-4863-8827-FCB86B420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72FFA71-4A7E-4326-BE67-3442BF11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EF26FF-3E3A-4772-BA5A-F1F19E83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DAB094-35EF-4B69-B9E7-80996A92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4017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027CD6-F1F4-4000-8E9D-827ACA3C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0FA6C76-7B21-4F20-9043-070664383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701FDB-DD1F-46D1-AE2B-2B99EC10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D9F4D9-3BCB-4192-98FE-A3BE61BB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A528EB-6B14-4D01-96D9-DC6D26DB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51584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165CC8-58DA-45CE-8810-92E17FBAA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2BED440-8707-494D-BC5B-48637077C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4287BAF-6C96-4F85-9748-6575DCEC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F066BD-D490-48CB-9AB5-6AEEFC58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B798D6-9B69-4746-AB02-D787B6B9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362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26177F-9030-4544-937C-BCB7C45F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BEE29EF-CFB6-4250-AD9A-FD035A5EE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386278E-422D-42E6-9480-5E605BCF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3288CB2-A9FA-4B42-B77F-44563C3C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9CD9147-BD0F-46F1-8C73-63393712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A7FAAD3-824C-46DE-BCAB-DD1B20E1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59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CAC628-BD73-4785-98BB-F4B1ED11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F8439A6-166C-4F7A-A586-AA744EC1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0617758-C1B1-46FE-8B73-EA03672BD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A3E6D0D-F9B5-40CA-902D-8089F9A2C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CBF7CA2-F3E3-40AF-BA48-81FA4A779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104262E-F108-47C8-9064-B9EADBD0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2BC0661-996B-4D6E-A8BC-A5C64B58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B20F297-4A72-44CD-A795-6A956A4C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9690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57DAB7-2F15-4ED8-A8E2-8E42C3DB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525E03D-AA02-40FA-B3D4-C58AB8EF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CADA1E-A995-4CBA-9845-C1FBC966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BF4984F-BE01-45BB-9324-6F08AF03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955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C380E8F-4514-4AA6-8715-524F00C2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872CC74-1402-430F-A3D7-FB33031A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FE17FF6-3D54-48C1-B2CB-F8DF464E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0013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16A21B-B908-4D06-B41A-A7D16B1D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562364-1720-4BCB-B2A9-6F414D1CC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5313531-3AE1-4DFE-A309-3F2331727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3224592-D836-4299-8A60-BAC552E6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00D1A58-0B43-43A6-9A41-3C256A22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C954D82-020C-48DC-BEFE-70F9E568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46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21A201-5C08-426E-9DBE-187975E78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2F1FFC5-B0EE-464B-B370-A5C45A4BE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F22CEC2-48D1-4AFE-BAE9-293DC90D5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32357C0-29F9-455F-A806-AD36944B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CDE9364-B942-4704-AE52-DED7CCBE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4215196-F246-4243-A724-890F3B54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908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3DDD394-90FE-4085-865D-D6B5A9B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DE06019-CFE8-4ADF-BDB9-0A9DB9F9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3A06F2-6472-429B-8592-635775500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26B70F-F80D-4520-8249-4B67D2966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0A43FF-6C07-42A4-AFB5-A8E068AEC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1946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10B72C0-1A67-4418-A82C-04D45E663F2C}"/>
              </a:ext>
            </a:extLst>
          </p:cNvPr>
          <p:cNvSpPr txBox="1"/>
          <p:nvPr/>
        </p:nvSpPr>
        <p:spPr>
          <a:xfrm>
            <a:off x="2481943" y="1423852"/>
            <a:ext cx="7276011" cy="30469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IN" sz="2400" b="1" dirty="0" smtClean="0"/>
              <a:t>Passing </a:t>
            </a:r>
            <a:r>
              <a:rPr lang="en-IN" sz="2400" b="1" dirty="0" smtClean="0"/>
              <a:t>Year: </a:t>
            </a:r>
            <a:r>
              <a:rPr lang="en-IN" sz="2400" b="1" dirty="0" smtClean="0"/>
              <a:t>2019</a:t>
            </a:r>
          </a:p>
          <a:p>
            <a:endParaRPr lang="en-US" sz="2400" dirty="0" smtClean="0"/>
          </a:p>
          <a:p>
            <a:r>
              <a:rPr lang="en-IN" sz="2400" b="1" dirty="0" smtClean="0"/>
              <a:t>Address: </a:t>
            </a:r>
            <a:r>
              <a:rPr lang="en-IN" sz="2400" b="1" dirty="0" err="1" smtClean="0"/>
              <a:t>Vill</a:t>
            </a:r>
            <a:r>
              <a:rPr lang="en-IN" sz="2400" b="1" dirty="0" smtClean="0"/>
              <a:t>:      </a:t>
            </a:r>
            <a:endParaRPr lang="en-US" sz="2400" dirty="0" smtClean="0"/>
          </a:p>
          <a:p>
            <a:r>
              <a:rPr lang="en-IN" sz="2400" b="1" dirty="0" smtClean="0"/>
              <a:t>P.O:             </a:t>
            </a:r>
            <a:endParaRPr lang="en-US" sz="2400" dirty="0" smtClean="0"/>
          </a:p>
          <a:p>
            <a:r>
              <a:rPr lang="en-IN" sz="2400" b="1" dirty="0" smtClean="0"/>
              <a:t>Email-id: </a:t>
            </a:r>
            <a:endParaRPr lang="en-US" sz="2400" dirty="0" smtClean="0"/>
          </a:p>
          <a:p>
            <a:r>
              <a:rPr lang="en-IN" sz="2400" b="1" dirty="0" smtClean="0"/>
              <a:t>Contact No</a:t>
            </a:r>
            <a:r>
              <a:rPr lang="en-IN" sz="2400" b="1" dirty="0" smtClean="0"/>
              <a:t>.:</a:t>
            </a:r>
          </a:p>
          <a:p>
            <a:endParaRPr lang="en-US" sz="2400" dirty="0" smtClean="0"/>
          </a:p>
          <a:p>
            <a:r>
              <a:rPr lang="en-IN" sz="2400" b="1" dirty="0" smtClean="0"/>
              <a:t>Current Status: Own coaching </a:t>
            </a:r>
            <a:r>
              <a:rPr lang="en-IN" sz="2400" b="1" dirty="0" err="1" smtClean="0"/>
              <a:t>center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CF7B8DB-3CD9-4B7B-94A7-735ECFE9CF25}"/>
              </a:ext>
            </a:extLst>
          </p:cNvPr>
          <p:cNvSpPr txBox="1"/>
          <p:nvPr/>
        </p:nvSpPr>
        <p:spPr>
          <a:xfrm>
            <a:off x="2495007" y="927463"/>
            <a:ext cx="7236822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800" b="1" dirty="0" smtClean="0"/>
              <a:t>Name: Hitesh </a:t>
            </a:r>
            <a:r>
              <a:rPr lang="en-IN" sz="2800" b="1" dirty="0" err="1" smtClean="0"/>
              <a:t>Patir</a:t>
            </a:r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1019728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25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</dc:creator>
  <cp:lastModifiedBy>Lenovo</cp:lastModifiedBy>
  <cp:revision>50</cp:revision>
  <dcterms:created xsi:type="dcterms:W3CDTF">2023-04-28T06:50:55Z</dcterms:created>
  <dcterms:modified xsi:type="dcterms:W3CDTF">2023-06-27T15:58:25Z</dcterms:modified>
</cp:coreProperties>
</file>