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Namoni</a:t>
            </a:r>
            <a:r>
              <a:rPr lang="en-IN" sz="2400" b="1" dirty="0" smtClean="0"/>
              <a:t> Tajik</a:t>
            </a:r>
            <a:endParaRPr lang="en-US" sz="2400" dirty="0" smtClean="0"/>
          </a:p>
          <a:p>
            <a:r>
              <a:rPr lang="en-IN" sz="2400" b="1" dirty="0" smtClean="0"/>
              <a:t>P.O:  </a:t>
            </a:r>
            <a:r>
              <a:rPr lang="en-IN" sz="2400" b="1" dirty="0" err="1" smtClean="0"/>
              <a:t>Gogamukh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Dhemaji</a:t>
            </a:r>
            <a:r>
              <a:rPr lang="en-IN" sz="2400" b="1" dirty="0" smtClean="0"/>
              <a:t>, </a:t>
            </a:r>
            <a:r>
              <a:rPr lang="en-IN" sz="2400" b="1" dirty="0" smtClean="0"/>
              <a:t>787034</a:t>
            </a:r>
          </a:p>
          <a:p>
            <a:r>
              <a:rPr lang="en-IN" sz="2400" b="1" dirty="0" smtClean="0"/>
              <a:t>            </a:t>
            </a:r>
            <a:endParaRPr lang="en-US" sz="2400" dirty="0" smtClean="0"/>
          </a:p>
          <a:p>
            <a:r>
              <a:rPr lang="en-IN" sz="2400" b="1" dirty="0" smtClean="0"/>
              <a:t>Email-id: doleykaruna43@gmail.com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smtClean="0"/>
              <a:t>.: </a:t>
            </a:r>
            <a:r>
              <a:rPr lang="en-IN" sz="2400" b="1" smtClean="0"/>
              <a:t>6003392367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Karuna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Doley</a:t>
            </a:r>
            <a:endParaRPr lang="en-US" sz="2800" dirty="0" smtClean="0"/>
          </a:p>
        </p:txBody>
      </p:sp>
      <p:pic>
        <p:nvPicPr>
          <p:cNvPr id="20" name="Picture 19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6153" t="4167" r="8087" b="7500"/>
          <a:stretch>
            <a:fillRect/>
          </a:stretch>
        </p:blipFill>
        <p:spPr>
          <a:xfrm>
            <a:off x="8009715" y="1587137"/>
            <a:ext cx="1578421" cy="22010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51</cp:revision>
  <dcterms:created xsi:type="dcterms:W3CDTF">2023-04-28T06:50:55Z</dcterms:created>
  <dcterms:modified xsi:type="dcterms:W3CDTF">2023-06-27T15:59:57Z</dcterms:modified>
</cp:coreProperties>
</file>