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smtClean="0"/>
              <a:t>Email-id</a:t>
            </a:r>
            <a:r>
              <a:rPr lang="en-IN" sz="2400" b="1" smtClean="0"/>
              <a:t>:</a:t>
            </a:r>
          </a:p>
          <a:p>
            <a:r>
              <a:rPr lang="en-IN" sz="2400" b="1" smtClean="0"/>
              <a:t> </a:t>
            </a:r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Status: </a:t>
            </a:r>
            <a:endParaRPr lang="en-US" sz="2400" dirty="0" smtClean="0"/>
          </a:p>
          <a:p>
            <a:r>
              <a:rPr lang="en-IN" sz="2400" b="1" dirty="0" smtClean="0"/>
              <a:t> 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Kishore</a:t>
            </a:r>
            <a:r>
              <a:rPr lang="en-IN" sz="2800" b="1" dirty="0" smtClean="0"/>
              <a:t> </a:t>
            </a:r>
            <a:r>
              <a:rPr lang="en-IN" sz="2800" b="1" dirty="0" smtClean="0"/>
              <a:t>Raj </a:t>
            </a:r>
            <a:r>
              <a:rPr lang="en-IN" sz="2800" b="1" dirty="0" err="1" smtClean="0"/>
              <a:t>Dihingia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52</cp:revision>
  <dcterms:created xsi:type="dcterms:W3CDTF">2023-04-28T06:50:55Z</dcterms:created>
  <dcterms:modified xsi:type="dcterms:W3CDTF">2023-06-27T16:01:01Z</dcterms:modified>
</cp:coreProperties>
</file>