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Namoni</a:t>
            </a:r>
            <a:r>
              <a:rPr lang="en-IN" sz="2400" b="1" dirty="0" smtClean="0"/>
              <a:t> Tajik     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Gogamukh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Dhemaji</a:t>
            </a:r>
            <a:r>
              <a:rPr lang="en-IN" sz="2400" b="1" dirty="0" smtClean="0"/>
              <a:t>      </a:t>
            </a:r>
            <a:endParaRPr lang="en-IN" sz="2400" b="1" dirty="0" smtClean="0"/>
          </a:p>
          <a:p>
            <a:r>
              <a:rPr lang="en-IN" sz="2400" b="1" dirty="0" smtClean="0"/>
              <a:t>      </a:t>
            </a:r>
            <a:endParaRPr lang="en-US" sz="2400" dirty="0" smtClean="0"/>
          </a:p>
          <a:p>
            <a:r>
              <a:rPr lang="en-IN" sz="2400" b="1" dirty="0" smtClean="0"/>
              <a:t>Email-id: sachindoley121@gmail.com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smtClean="0"/>
              <a:t>.:</a:t>
            </a:r>
            <a:r>
              <a:rPr lang="en-IN" sz="2400" b="1" smtClean="0"/>
              <a:t>6002999512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Sachin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  <p:pic>
        <p:nvPicPr>
          <p:cNvPr id="22" name="Picture 2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7820158" y="1548687"/>
            <a:ext cx="1754916" cy="2121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57</cp:revision>
  <dcterms:created xsi:type="dcterms:W3CDTF">2023-04-28T06:50:55Z</dcterms:created>
  <dcterms:modified xsi:type="dcterms:W3CDTF">2023-06-27T16:06:03Z</dcterms:modified>
</cp:coreProperties>
</file>