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IN" sz="2400" b="1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2020</a:t>
            </a:r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     </a:t>
            </a:r>
            <a:endParaRPr lang="en-US" sz="2400" dirty="0" smtClean="0"/>
          </a:p>
          <a:p>
            <a:r>
              <a:rPr lang="en-IN" sz="2400" b="1" dirty="0" smtClean="0"/>
              <a:t>P.O:             </a:t>
            </a:r>
            <a:endParaRPr lang="en-US" sz="2400" dirty="0" smtClean="0"/>
          </a:p>
          <a:p>
            <a:r>
              <a:rPr lang="en-IN" sz="2400" b="1" dirty="0" smtClean="0"/>
              <a:t>Email-id: </a:t>
            </a:r>
            <a:endParaRPr lang="en-US" sz="2400" dirty="0" smtClean="0"/>
          </a:p>
          <a:p>
            <a:r>
              <a:rPr lang="en-IN" sz="2400" b="1" dirty="0" smtClean="0"/>
              <a:t>Contact No.:</a:t>
            </a:r>
            <a:endParaRPr lang="en-US" sz="2400" dirty="0" smtClean="0"/>
          </a:p>
          <a:p>
            <a:r>
              <a:rPr lang="en-IN" sz="2400" b="1" dirty="0" smtClean="0"/>
              <a:t>Current Status: Preparing for Govt. Exam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Name: </a:t>
            </a:r>
            <a:r>
              <a:rPr lang="en-IN" sz="2800" b="1" dirty="0" err="1" smtClean="0"/>
              <a:t>Biswajit</a:t>
            </a:r>
            <a:r>
              <a:rPr lang="en-IN" sz="2800" b="1" smtClean="0"/>
              <a:t> Borah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Name: </a:t>
            </a:r>
            <a:r>
              <a:rPr lang="en-IN" b="1" dirty="0" err="1" smtClean="0"/>
              <a:t>Hirakjyoti</a:t>
            </a:r>
            <a:r>
              <a:rPr lang="en-IN" b="1" dirty="0" smtClean="0"/>
              <a:t> </a:t>
            </a:r>
            <a:r>
              <a:rPr lang="en-IN" b="1" dirty="0" err="1" smtClean="0"/>
              <a:t>Gogoi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Passing </a:t>
            </a:r>
            <a:r>
              <a:rPr lang="en-IN" b="1" dirty="0" smtClean="0"/>
              <a:t>Year: 2022</a:t>
            </a:r>
            <a:endParaRPr lang="en-US" dirty="0" smtClean="0"/>
          </a:p>
          <a:p>
            <a:r>
              <a:rPr lang="en-IN" b="1" dirty="0" err="1" smtClean="0"/>
              <a:t>Address:Vill</a:t>
            </a:r>
            <a:r>
              <a:rPr lang="en-IN" b="1" dirty="0" smtClean="0"/>
              <a:t>: </a:t>
            </a:r>
            <a:r>
              <a:rPr lang="en-IN" b="1" dirty="0" err="1" smtClean="0"/>
              <a:t>Khalihamari</a:t>
            </a:r>
            <a:r>
              <a:rPr lang="en-IN" b="1" dirty="0" smtClean="0"/>
              <a:t>, P.O.: </a:t>
            </a:r>
            <a:r>
              <a:rPr lang="en-IN" b="1" dirty="0" err="1" smtClean="0"/>
              <a:t>Khalihamari</a:t>
            </a:r>
            <a:endParaRPr lang="en-US" dirty="0" smtClean="0"/>
          </a:p>
          <a:p>
            <a:r>
              <a:rPr lang="en-IN" b="1" dirty="0" smtClean="0"/>
              <a:t>Dist. </a:t>
            </a:r>
            <a:r>
              <a:rPr lang="en-IN" b="1" dirty="0" err="1" smtClean="0"/>
              <a:t>Dhemaji</a:t>
            </a:r>
            <a:r>
              <a:rPr lang="en-IN" b="1" dirty="0" smtClean="0"/>
              <a:t>, 787053</a:t>
            </a:r>
            <a:endParaRPr lang="en-US" dirty="0" smtClean="0"/>
          </a:p>
          <a:p>
            <a:r>
              <a:rPr lang="en-IN" b="1" dirty="0" smtClean="0"/>
              <a:t>Email-id: babugogoi316@gmail.com</a:t>
            </a:r>
            <a:endParaRPr lang="en-US" dirty="0" smtClean="0"/>
          </a:p>
          <a:p>
            <a:r>
              <a:rPr lang="en-IN" b="1" dirty="0" smtClean="0"/>
              <a:t>Contact No.: 9707671262</a:t>
            </a:r>
            <a:endParaRPr lang="en-US" dirty="0" smtClean="0"/>
          </a:p>
          <a:p>
            <a:r>
              <a:rPr lang="en-IN" b="1" dirty="0" smtClean="0"/>
              <a:t>Current Status: Govt. Job under P.N.R.D,</a:t>
            </a:r>
            <a:endParaRPr lang="en-US" dirty="0" smtClean="0"/>
          </a:p>
          <a:p>
            <a:r>
              <a:rPr lang="en-IN" b="1" dirty="0" err="1" smtClean="0"/>
              <a:t>Abhayapuri</a:t>
            </a:r>
            <a:r>
              <a:rPr lang="en-IN" b="1" dirty="0" smtClean="0"/>
              <a:t> Div., </a:t>
            </a:r>
            <a:r>
              <a:rPr lang="en-IN" b="1" dirty="0" err="1" smtClean="0"/>
              <a:t>Bongaigaon</a:t>
            </a:r>
            <a:r>
              <a:rPr lang="en-IN" b="1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9495089" y="1690530"/>
            <a:ext cx="2352922" cy="25679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67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Name: Hirakjyoti Gogoi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27</cp:revision>
  <dcterms:created xsi:type="dcterms:W3CDTF">2023-04-28T06:50:55Z</dcterms:created>
  <dcterms:modified xsi:type="dcterms:W3CDTF">2023-06-27T15:29:51Z</dcterms:modified>
</cp:coreProperties>
</file>