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E266ED0-520F-4DF6-9691-CA7ACB13B2A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AFDD6A76-9ACA-4D8E-918E-97743E46F8D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EBEE7D1-640B-4E79-8AD6-10D775CB9D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2189F4A-F04D-44B9-8A16-E8650624CE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5AE92361-084B-451C-AEF2-B7B2A863B2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891056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73C27FB-1A1B-4741-B10C-7D775BC62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336845D1-8F96-46B0-B94C-F1551D0DED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90058C41-7AB2-4440-805C-B7E52C0864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D658C6-42DA-4916-B1E9-4DA2F3CF2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0B3196-E576-4A92-9487-C61F40DAD4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197912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2B742888-91BE-4CF1-A081-8BC63F82CC4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E85B48C9-9491-4863-8827-FCB86B420D2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72FFA71-4A7E-4326-BE67-3442BF11E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5EF26FF-3E3A-4772-BA5A-F1F19E8395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7DAB094-35EF-4B69-B9E7-80996A9259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401748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8E027CD6-F1F4-4000-8E9D-827ACA3C77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A0FA6C76-7B21-4F20-9043-0706643832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9701FDB-DD1F-46D1-AE2B-2B99EC1059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2D9F4D9-3BCB-4192-98FE-A3BE61BBA2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95A528EB-6B14-4D01-96D9-DC6D26DBD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515848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8165CC8-58DA-45CE-8810-92E17FBAAF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32BED440-8707-494D-BC5B-48637077CF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4287BAF-6C96-4F85-9748-6575DCEC9E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EF066BD-D490-48CB-9AB5-6AEEFC58FE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0B798D6-9B69-4746-AB02-D787B6B9C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036216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A26177F-9030-4544-937C-BCB7C45FD0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BEE29EF-CFB6-4250-AD9A-FD035A5EE09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C386278E-422D-42E6-9480-5E605BCF97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3288CB2-A9FA-4B42-B77F-44563C3C1B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9CD9147-BD0F-46F1-8C73-6339371265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7A7FAAD3-824C-46DE-BCAB-DD1B20E1E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05971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06CAC628-BD73-4785-98BB-F4B1ED11FF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DF8439A6-166C-4F7A-A586-AA744EC1C8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E0617758-C1B1-46FE-8B73-EA03672BD3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3A3E6D0D-F9B5-40CA-902D-8089F9A2C95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6CBF7CA2-F3E3-40AF-BA48-81FA4A779B4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3104262E-F108-47C8-9064-B9EADBD087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2BC0661-996B-4D6E-A8BC-A5C64B580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1B20F297-4A72-44CD-A795-6A956A4CA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2969050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F957DAB7-2F15-4ED8-A8E2-8E42C3DBB6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3525E03D-AA02-40FA-B3D4-C58AB8EF44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6DCADA1E-A995-4CBA-9845-C1FBC9664E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9BF4984F-BE01-45BB-9324-6F08AF037D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95547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3C380E8F-4514-4AA6-8715-524F00C23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D872CC74-1402-430F-A3D7-FB33031A2A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EFE17FF6-3D54-48C1-B2CB-F8DF464EB0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001325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EA16A21B-B908-4D06-B41A-A7D16B1D21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8562364-1720-4BCB-B2A9-6F414D1CCD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35313531-3AE1-4DFE-A309-3F2331727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73224592-D836-4299-8A60-BAC552E60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E00D1A58-0B43-43A6-9A41-3C256A223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CC954D82-020C-48DC-BEFE-70F9E56825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246216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021A201-5C08-426E-9DBE-187975E781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2F1FFC5-B0EE-464B-B370-A5C45A4BEE2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6F22CEC2-48D1-4AFE-BAE9-293DC90D5C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532357C0-29F9-455F-A806-AD36944BC6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3CDE9364-B942-4704-AE52-DED7CCBE67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A4215196-F246-4243-A724-890F3B54A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690818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13DDD394-90FE-4085-865D-D6B5A9BA0A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4DE06019-CFE8-4ADF-BDB9-0A9DB9F9BE3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3A06F2-6472-429B-8592-635775500BC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6CDB63-BCA9-4CD7-8ED1-F63F6DF667E3}" type="datetimeFigureOut">
              <a:rPr lang="en-IN" smtClean="0"/>
              <a:pPr/>
              <a:t>27-06-2023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F226B70F-F80D-4520-8249-4B67D296630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D0A43FF-6C07-42A4-AFB5-A8E068AECDF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AAC35-ACD2-4659-B8F3-E46E21DAB1E0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519463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="" xmlns:a16="http://schemas.microsoft.com/office/drawing/2014/main" id="{610B72C0-1A67-4418-A82C-04D45E663F2C}"/>
              </a:ext>
            </a:extLst>
          </p:cNvPr>
          <p:cNvSpPr txBox="1"/>
          <p:nvPr/>
        </p:nvSpPr>
        <p:spPr>
          <a:xfrm>
            <a:off x="2481943" y="1423852"/>
            <a:ext cx="7276011" cy="341632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endParaRPr lang="en-IN" sz="2400" b="1" dirty="0" smtClean="0"/>
          </a:p>
          <a:p>
            <a:r>
              <a:rPr lang="en-IN" sz="2400" b="1" dirty="0" smtClean="0"/>
              <a:t>Passing </a:t>
            </a:r>
            <a:r>
              <a:rPr lang="en-IN" sz="2400" b="1" dirty="0" smtClean="0"/>
              <a:t>Year: </a:t>
            </a:r>
            <a:r>
              <a:rPr lang="en-IN" sz="2400" b="1" dirty="0" smtClean="0"/>
              <a:t>2020</a:t>
            </a:r>
          </a:p>
          <a:p>
            <a:endParaRPr lang="en-US" sz="2400" dirty="0" smtClean="0"/>
          </a:p>
          <a:p>
            <a:r>
              <a:rPr lang="en-IN" sz="2400" b="1" dirty="0" smtClean="0"/>
              <a:t>Address: </a:t>
            </a:r>
            <a:r>
              <a:rPr lang="en-IN" sz="2400" b="1" dirty="0" err="1" smtClean="0"/>
              <a:t>Vill</a:t>
            </a:r>
            <a:r>
              <a:rPr lang="en-IN" sz="2400" b="1" dirty="0" smtClean="0"/>
              <a:t>:      </a:t>
            </a:r>
            <a:endParaRPr lang="en-US" sz="2400" dirty="0" smtClean="0"/>
          </a:p>
          <a:p>
            <a:r>
              <a:rPr lang="en-IN" sz="2400" b="1" dirty="0" smtClean="0"/>
              <a:t>P.O:             </a:t>
            </a:r>
            <a:endParaRPr lang="en-US" sz="2400" dirty="0" smtClean="0"/>
          </a:p>
          <a:p>
            <a:r>
              <a:rPr lang="en-IN" sz="2400" b="1" dirty="0" smtClean="0"/>
              <a:t>Email-id: </a:t>
            </a:r>
            <a:endParaRPr lang="en-US" sz="2400" dirty="0" smtClean="0"/>
          </a:p>
          <a:p>
            <a:r>
              <a:rPr lang="en-IN" sz="2400" b="1" dirty="0" smtClean="0"/>
              <a:t>Contact No</a:t>
            </a:r>
            <a:r>
              <a:rPr lang="en-IN" sz="2400" b="1" dirty="0" smtClean="0"/>
              <a:t>.:</a:t>
            </a:r>
          </a:p>
          <a:p>
            <a:endParaRPr lang="en-US" sz="2400" dirty="0" smtClean="0"/>
          </a:p>
          <a:p>
            <a:r>
              <a:rPr lang="en-IN" sz="2400" b="1" dirty="0" smtClean="0"/>
              <a:t>Current Status: School teacher</a:t>
            </a:r>
            <a:endParaRPr lang="en-US" sz="2400" dirty="0"/>
          </a:p>
        </p:txBody>
      </p:sp>
      <p:sp>
        <p:nvSpPr>
          <p:cNvPr id="5" name="TextBox 4">
            <a:extLst>
              <a:ext uri="{FF2B5EF4-FFF2-40B4-BE49-F238E27FC236}">
                <a16:creationId xmlns="" xmlns:a16="http://schemas.microsoft.com/office/drawing/2014/main" id="{7CF7B8DB-3CD9-4B7B-94A7-735ECFE9CF25}"/>
              </a:ext>
            </a:extLst>
          </p:cNvPr>
          <p:cNvSpPr txBox="1"/>
          <p:nvPr/>
        </p:nvSpPr>
        <p:spPr>
          <a:xfrm>
            <a:off x="2495007" y="927463"/>
            <a:ext cx="7236822" cy="523220"/>
          </a:xfrm>
          <a:prstGeom prst="rect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IN" sz="2800" b="1" dirty="0" smtClean="0"/>
              <a:t>Name</a:t>
            </a:r>
            <a:r>
              <a:rPr lang="en-IN" sz="2800" b="1" dirty="0" smtClean="0"/>
              <a:t>: </a:t>
            </a:r>
            <a:r>
              <a:rPr lang="en-IN" sz="2800" b="1" dirty="0" err="1" smtClean="0"/>
              <a:t>Monalisha</a:t>
            </a:r>
            <a:r>
              <a:rPr lang="en-IN" sz="2800" b="1" dirty="0" smtClean="0"/>
              <a:t> </a:t>
            </a:r>
            <a:r>
              <a:rPr lang="en-IN" sz="2800" b="1" dirty="0" err="1" smtClean="0"/>
              <a:t>Doley</a:t>
            </a: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1019728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IN" b="1" dirty="0" smtClean="0"/>
              <a:t>Name: </a:t>
            </a:r>
            <a:r>
              <a:rPr lang="en-IN" b="1" dirty="0" err="1" smtClean="0"/>
              <a:t>Hirakjyoti</a:t>
            </a:r>
            <a:r>
              <a:rPr lang="en-IN" b="1" dirty="0" smtClean="0"/>
              <a:t> </a:t>
            </a:r>
            <a:r>
              <a:rPr lang="en-IN" b="1" dirty="0" err="1" smtClean="0"/>
              <a:t>Gogoi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b="1" dirty="0" smtClean="0"/>
              <a:t>Passing </a:t>
            </a:r>
            <a:r>
              <a:rPr lang="en-IN" b="1" dirty="0" smtClean="0"/>
              <a:t>Year: 2022</a:t>
            </a:r>
            <a:endParaRPr lang="en-US" dirty="0" smtClean="0"/>
          </a:p>
          <a:p>
            <a:r>
              <a:rPr lang="en-IN" b="1" dirty="0" err="1" smtClean="0"/>
              <a:t>Address:Vill</a:t>
            </a:r>
            <a:r>
              <a:rPr lang="en-IN" b="1" dirty="0" smtClean="0"/>
              <a:t>: </a:t>
            </a:r>
            <a:r>
              <a:rPr lang="en-IN" b="1" dirty="0" err="1" smtClean="0"/>
              <a:t>Khalihamari</a:t>
            </a:r>
            <a:r>
              <a:rPr lang="en-IN" b="1" dirty="0" smtClean="0"/>
              <a:t>, P.O.: </a:t>
            </a:r>
            <a:r>
              <a:rPr lang="en-IN" b="1" dirty="0" err="1" smtClean="0"/>
              <a:t>Khalihamari</a:t>
            </a:r>
            <a:endParaRPr lang="en-US" dirty="0" smtClean="0"/>
          </a:p>
          <a:p>
            <a:r>
              <a:rPr lang="en-IN" b="1" dirty="0" smtClean="0"/>
              <a:t>Dist. </a:t>
            </a:r>
            <a:r>
              <a:rPr lang="en-IN" b="1" dirty="0" err="1" smtClean="0"/>
              <a:t>Dhemaji</a:t>
            </a:r>
            <a:r>
              <a:rPr lang="en-IN" b="1" dirty="0" smtClean="0"/>
              <a:t>, 787053</a:t>
            </a:r>
            <a:endParaRPr lang="en-US" dirty="0" smtClean="0"/>
          </a:p>
          <a:p>
            <a:r>
              <a:rPr lang="en-IN" b="1" dirty="0" smtClean="0"/>
              <a:t>Email-id: babugogoi316@gmail.com</a:t>
            </a:r>
            <a:endParaRPr lang="en-US" dirty="0" smtClean="0"/>
          </a:p>
          <a:p>
            <a:r>
              <a:rPr lang="en-IN" b="1" dirty="0" smtClean="0"/>
              <a:t>Contact No.: 9707671262</a:t>
            </a:r>
            <a:endParaRPr lang="en-US" dirty="0" smtClean="0"/>
          </a:p>
          <a:p>
            <a:r>
              <a:rPr lang="en-IN" b="1" dirty="0" smtClean="0"/>
              <a:t>Current Status: Govt. Job under P.N.R.D,</a:t>
            </a:r>
            <a:endParaRPr lang="en-US" dirty="0" smtClean="0"/>
          </a:p>
          <a:p>
            <a:r>
              <a:rPr lang="en-IN" b="1" dirty="0" err="1" smtClean="0"/>
              <a:t>Abhayapuri</a:t>
            </a:r>
            <a:r>
              <a:rPr lang="en-IN" b="1" dirty="0" smtClean="0"/>
              <a:t> Div., </a:t>
            </a:r>
            <a:r>
              <a:rPr lang="en-IN" b="1" dirty="0" err="1" smtClean="0"/>
              <a:t>Bongaigaon</a:t>
            </a:r>
            <a:r>
              <a:rPr lang="en-IN" b="1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ve="http://schemas.openxmlformats.org/markup-compatibility/2006" xmlns:m="http://schemas.openxmlformats.org/officeDocument/2006/math" xmlns:wp="http://schemas.openxmlformats.org/drawingml/2006/wordprocessingDrawing" xmlns:wne="http://schemas.microsoft.com/office/word/2006/wordml" xmlns:a14="http://schemas.microsoft.com/office/drawing/2010/main" xmlns:wps="http://schemas.microsoft.com/office/word/2010/wordprocessingShape" xmlns:wpi="http://schemas.microsoft.com/office/word/2010/wordprocessingInk" xmlns:wpg="http://schemas.microsoft.com/office/word/2010/wordprocessingGroup" xmlns:w16se="http://schemas.microsoft.com/office/word/2015/wordml/symex" xmlns:w16sdtdh="http://schemas.microsoft.com/office/word/2020/wordml/sdtdatahash" xmlns:w16du="http://schemas.microsoft.com/office/word/2023/wordml/word16du" xmlns:w16="http://schemas.microsoft.com/office/word/2018/wordml" xmlns:w16cid="http://schemas.microsoft.com/office/word/2016/wordml/cid" xmlns:w16cex="http://schemas.microsoft.com/office/word/2018/wordml/cex" xmlns:w15="http://schemas.microsoft.com/office/word/2012/wordml" xmlns:w14="http://schemas.microsoft.com/office/word/2010/wordml" xmlns:w="http://schemas.openxmlformats.org/wordprocessingml/2006/main" xmlns:w10="urn:schemas-microsoft-com:office:word" xmlns:wp14="http://schemas.microsoft.com/office/word/2010/wordprocessingDrawing" xmlns:v="urn:schemas-microsoft-com:vml" xmlns:oel="http://schemas.microsoft.com/office/2019/extlst" xmlns:o="urn:schemas-microsoft-com:office:office" xmlns:am3d="http://schemas.microsoft.com/office/drawing/2017/model3d" xmlns:aink="http://schemas.microsoft.com/office/drawing/2016/ink" xmlns:mc="http://schemas.openxmlformats.org/markup-compatibility/2006" xmlns:cx8="http://schemas.microsoft.com/office/drawing/2016/5/14/chartex" xmlns:cx7="http://schemas.microsoft.com/office/drawing/2016/5/13/chartex" xmlns:cx6="http://schemas.microsoft.com/office/drawing/2016/5/12/chartex" xmlns:cx5="http://schemas.microsoft.com/office/drawing/2016/5/11/chartex" xmlns:cx4="http://schemas.microsoft.com/office/drawing/2016/5/10/chartex" xmlns:cx3="http://schemas.microsoft.com/office/drawing/2016/5/9/chartex" xmlns:cx2="http://schemas.microsoft.com/office/drawing/2015/10/21/chartex" xmlns:cx1="http://schemas.microsoft.com/office/drawing/2015/9/8/chartex" xmlns:cx="http://schemas.microsoft.com/office/drawing/2014/chartex" xmlns:wpc="http://schemas.microsoft.com/office/word/2010/wordprocessingCanvas" xmlns="" xmlns:pic="http://schemas.openxmlformats.org/drawingml/2006/picture" xmlns:lc="http://schemas.openxmlformats.org/drawingml/2006/lockedCanvas" val="0"/>
              </a:ext>
            </a:extLst>
          </a:blip>
          <a:stretch>
            <a:fillRect/>
          </a:stretch>
        </p:blipFill>
        <p:spPr>
          <a:xfrm>
            <a:off x="9495089" y="1690530"/>
            <a:ext cx="2352922" cy="2567961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64</Words>
  <Application>Microsoft Office PowerPoint</Application>
  <PresentationFormat>Custom</PresentationFormat>
  <Paragraphs>18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Slide 1</vt:lpstr>
      <vt:lpstr>Name: Hirakjyoti Gogoi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Kiran</dc:creator>
  <cp:lastModifiedBy>Lenovo</cp:lastModifiedBy>
  <cp:revision>37</cp:revision>
  <dcterms:created xsi:type="dcterms:W3CDTF">2023-04-28T06:50:55Z</dcterms:created>
  <dcterms:modified xsi:type="dcterms:W3CDTF">2023-06-27T15:41:58Z</dcterms:modified>
</cp:coreProperties>
</file>