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</a:t>
            </a:r>
            <a:r>
              <a:rPr lang="en-IN" sz="2400" b="1" dirty="0" err="1" smtClean="0"/>
              <a:t>Lawkuth</a:t>
            </a:r>
            <a:endParaRPr lang="en-US" sz="2400" dirty="0" smtClean="0"/>
          </a:p>
          <a:p>
            <a:r>
              <a:rPr lang="en-IN" sz="2400" b="1" dirty="0" smtClean="0"/>
              <a:t>P.O:  </a:t>
            </a:r>
            <a:r>
              <a:rPr lang="en-IN" sz="2400" b="1" dirty="0" err="1" smtClean="0"/>
              <a:t>Batamari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787053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 gogoichandan581@gmail.com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9365442530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Own Tea Garden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err="1" smtClean="0"/>
              <a:t>Name</a:t>
            </a:r>
            <a:r>
              <a:rPr lang="en-IN" sz="2800" b="1" smtClean="0"/>
              <a:t>: Chandan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Gogoi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29</cp:revision>
  <dcterms:created xsi:type="dcterms:W3CDTF">2023-04-28T06:50:55Z</dcterms:created>
  <dcterms:modified xsi:type="dcterms:W3CDTF">2023-06-27T15:31:53Z</dcterms:modified>
</cp:coreProperties>
</file>