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2020</a:t>
            </a:r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Ganesh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31</cp:revision>
  <dcterms:created xsi:type="dcterms:W3CDTF">2023-04-28T06:50:55Z</dcterms:created>
  <dcterms:modified xsi:type="dcterms:W3CDTF">2023-06-27T15:33:56Z</dcterms:modified>
</cp:coreProperties>
</file>