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2020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</a:t>
            </a:r>
            <a:r>
              <a:rPr lang="en-IN" sz="2400" b="1" dirty="0" err="1" smtClean="0"/>
              <a:t>Chakalaguri</a:t>
            </a:r>
            <a:endParaRPr lang="en-US" sz="2400" dirty="0" smtClean="0"/>
          </a:p>
          <a:p>
            <a:r>
              <a:rPr lang="en-IN" sz="2400" b="1" dirty="0" smtClean="0"/>
              <a:t>P.O: </a:t>
            </a:r>
            <a:r>
              <a:rPr lang="en-IN" sz="2400" b="1" dirty="0" err="1" smtClean="0"/>
              <a:t>Bordoibam</a:t>
            </a:r>
            <a:r>
              <a:rPr lang="en-IN" sz="2400" b="1" dirty="0" smtClean="0"/>
              <a:t>, </a:t>
            </a:r>
            <a:endParaRPr lang="en-IN" sz="2400" b="1" dirty="0" smtClean="0"/>
          </a:p>
          <a:p>
            <a:r>
              <a:rPr lang="en-IN" sz="2400" b="1" dirty="0" smtClean="0"/>
              <a:t>Dist</a:t>
            </a:r>
            <a:r>
              <a:rPr lang="en-IN" sz="2400" b="1" dirty="0" smtClean="0"/>
              <a:t>.: </a:t>
            </a:r>
            <a:r>
              <a:rPr lang="en-IN" sz="2400" b="1" dirty="0" err="1" smtClean="0"/>
              <a:t>Lakhimpur</a:t>
            </a:r>
            <a:r>
              <a:rPr lang="en-IN" sz="2400" b="1" dirty="0" smtClean="0"/>
              <a:t>, 787053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pPr algn="ctr"/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Mithundra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Tamuli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64</Words>
  <Application>Microsoft Office PowerPoint</Application>
  <PresentationFormat>Custom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33</cp:revision>
  <dcterms:created xsi:type="dcterms:W3CDTF">2023-04-28T06:50:55Z</dcterms:created>
  <dcterms:modified xsi:type="dcterms:W3CDTF">2023-06-27T15:36:46Z</dcterms:modified>
</cp:coreProperties>
</file>