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2020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Napam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Bordoibam</a:t>
            </a:r>
            <a:r>
              <a:rPr lang="en-IN" sz="2400" b="1" dirty="0" smtClean="0"/>
              <a:t>, </a:t>
            </a:r>
            <a:endParaRPr lang="en-IN" sz="2400" b="1" dirty="0" smtClean="0"/>
          </a:p>
          <a:p>
            <a:r>
              <a:rPr lang="en-IN" sz="2400" b="1" dirty="0" smtClean="0"/>
              <a:t>Dist</a:t>
            </a:r>
            <a:r>
              <a:rPr lang="en-IN" sz="2400" b="1" dirty="0" smtClean="0"/>
              <a:t>.: </a:t>
            </a:r>
            <a:r>
              <a:rPr lang="en-IN" sz="2400" b="1" dirty="0" err="1" smtClean="0"/>
              <a:t>Lakhimpur</a:t>
            </a:r>
            <a:r>
              <a:rPr lang="en-IN" sz="2400" b="1" dirty="0" smtClean="0"/>
              <a:t>, </a:t>
            </a:r>
            <a:r>
              <a:rPr lang="en-IN" sz="2400" b="1" dirty="0" smtClean="0"/>
              <a:t>787053</a:t>
            </a:r>
          </a:p>
          <a:p>
            <a:endParaRPr lang="en-US" sz="2400" dirty="0" smtClean="0"/>
          </a:p>
          <a:p>
            <a:r>
              <a:rPr lang="en-IN" sz="2400" b="1" dirty="0" smtClean="0"/>
              <a:t>Email-id: rahulkhanikar2018@gmail.com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7002750348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Senior HSO (Reliance </a:t>
            </a:r>
            <a:r>
              <a:rPr lang="en-IN" sz="2400" b="1" dirty="0" err="1" smtClean="0"/>
              <a:t>Jio</a:t>
            </a:r>
            <a:r>
              <a:rPr lang="en-IN" sz="2400" b="1" dirty="0" smtClean="0"/>
              <a:t> Pvt. Ltd)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Rahul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Khanikar</a:t>
            </a:r>
            <a:endParaRPr lang="en-US" sz="2800" dirty="0" smtClean="0"/>
          </a:p>
        </p:txBody>
      </p:sp>
      <p:pic>
        <p:nvPicPr>
          <p:cNvPr id="15" name="Picture 14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7785462" y="1610148"/>
            <a:ext cx="1763485" cy="20866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81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34</cp:revision>
  <dcterms:created xsi:type="dcterms:W3CDTF">2023-04-28T06:50:55Z</dcterms:created>
  <dcterms:modified xsi:type="dcterms:W3CDTF">2023-06-27T15:38:14Z</dcterms:modified>
</cp:coreProperties>
</file>