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2020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Lalukia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Gogamukh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Dhemaji</a:t>
            </a:r>
            <a:r>
              <a:rPr lang="en-IN" sz="2400" b="1" dirty="0" smtClean="0"/>
              <a:t>, </a:t>
            </a:r>
            <a:r>
              <a:rPr lang="en-IN" sz="2400" b="1" dirty="0" smtClean="0"/>
              <a:t>787034</a:t>
            </a:r>
          </a:p>
          <a:p>
            <a:endParaRPr lang="en-US" sz="2400" dirty="0" smtClean="0"/>
          </a:p>
          <a:p>
            <a:r>
              <a:rPr lang="en-IN" sz="2400" b="1" dirty="0" smtClean="0"/>
              <a:t>Email-id: simantajyotibhuyan332@gmail.com</a:t>
            </a:r>
            <a:endParaRPr lang="en-US" sz="2400" dirty="0" smtClean="0"/>
          </a:p>
          <a:p>
            <a:r>
              <a:rPr lang="en-IN" sz="2400" b="1" dirty="0" smtClean="0"/>
              <a:t>Contact No.: </a:t>
            </a:r>
            <a:r>
              <a:rPr lang="en-IN" sz="2400" b="1" dirty="0" smtClean="0"/>
              <a:t>6282351912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HSO (Reliance </a:t>
            </a:r>
            <a:r>
              <a:rPr lang="en-IN" sz="2400" b="1" dirty="0" err="1" smtClean="0"/>
              <a:t>Jio</a:t>
            </a:r>
            <a:r>
              <a:rPr lang="en-IN" sz="2400" b="1" dirty="0" smtClean="0"/>
              <a:t> Pvt. Ltd)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Simanta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Jyoti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Bhuyan</a:t>
            </a:r>
            <a:endParaRPr lang="en-US" sz="2800" dirty="0" smtClean="0"/>
          </a:p>
        </p:txBody>
      </p:sp>
      <p:pic>
        <p:nvPicPr>
          <p:cNvPr id="16" name="Picture 15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b="27239"/>
          <a:stretch>
            <a:fillRect/>
          </a:stretch>
        </p:blipFill>
        <p:spPr>
          <a:xfrm>
            <a:off x="7802640" y="1529960"/>
            <a:ext cx="1824686" cy="1853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81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36</cp:revision>
  <dcterms:created xsi:type="dcterms:W3CDTF">2023-04-28T06:50:55Z</dcterms:created>
  <dcterms:modified xsi:type="dcterms:W3CDTF">2023-06-27T15:40:53Z</dcterms:modified>
</cp:coreProperties>
</file>