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2021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Maj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Patrichuk</a:t>
            </a:r>
            <a:r>
              <a:rPr lang="en-IN" sz="2400" b="1" dirty="0" smtClean="0"/>
              <a:t>, 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Patrichuk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Lakhimpur</a:t>
            </a:r>
            <a:r>
              <a:rPr lang="en-IN" sz="2400" b="1" dirty="0" smtClean="0"/>
              <a:t>, </a:t>
            </a:r>
            <a:r>
              <a:rPr lang="en-IN" sz="2400" b="1" dirty="0" smtClean="0"/>
              <a:t>787055</a:t>
            </a:r>
          </a:p>
          <a:p>
            <a:endParaRPr lang="en-US" sz="2400" dirty="0" smtClean="0"/>
          </a:p>
          <a:p>
            <a:r>
              <a:rPr lang="en-IN" sz="2400" b="1" dirty="0" smtClean="0"/>
              <a:t>Email-id:amitdoley0@gmail.com </a:t>
            </a:r>
            <a:endParaRPr lang="en-US" sz="2400" dirty="0" smtClean="0"/>
          </a:p>
          <a:p>
            <a:r>
              <a:rPr lang="en-IN" sz="2400" b="1" dirty="0" smtClean="0"/>
              <a:t>Contact No.: </a:t>
            </a:r>
            <a:r>
              <a:rPr lang="en-IN" sz="2400" b="1" dirty="0" smtClean="0"/>
              <a:t>6000380944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</a:t>
            </a:r>
            <a:r>
              <a:rPr lang="en-IN" sz="2400" b="1" dirty="0" err="1" smtClean="0"/>
              <a:t>Status:Doing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M.Sc</a:t>
            </a:r>
            <a:r>
              <a:rPr lang="en-IN" sz="2400" b="1" dirty="0" smtClean="0"/>
              <a:t> in </a:t>
            </a:r>
            <a:r>
              <a:rPr lang="en-IN" sz="2400" b="1" dirty="0" err="1" smtClean="0"/>
              <a:t>AssamUniversity</a:t>
            </a: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err="1" smtClean="0"/>
              <a:t>Name:Amit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72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21</cp:revision>
  <dcterms:created xsi:type="dcterms:W3CDTF">2023-04-28T06:50:55Z</dcterms:created>
  <dcterms:modified xsi:type="dcterms:W3CDTF">2023-06-27T15:24:02Z</dcterms:modified>
</cp:coreProperties>
</file>