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2021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Kekuri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kathal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guri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Kekuri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pomua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muri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Email-id: milikrishna31@gmail.com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smtClean="0"/>
              <a:t>.: </a:t>
            </a:r>
            <a:r>
              <a:rPr lang="en-IN" sz="2400" b="1" smtClean="0"/>
              <a:t>8822414809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err="1" smtClean="0"/>
              <a:t>Name:Krishna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Mili</a:t>
            </a:r>
            <a:endParaRPr lang="en-US" sz="2800" dirty="0" smtClean="0"/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824487" y="1678947"/>
            <a:ext cx="1794295" cy="19064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73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23</cp:revision>
  <dcterms:created xsi:type="dcterms:W3CDTF">2023-04-28T06:50:55Z</dcterms:created>
  <dcterms:modified xsi:type="dcterms:W3CDTF">2023-06-27T15:26:05Z</dcterms:modified>
</cp:coreProperties>
</file>