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10B72C0-1A67-4418-A82C-04D45E663F2C}"/>
              </a:ext>
            </a:extLst>
          </p:cNvPr>
          <p:cNvSpPr txBox="1"/>
          <p:nvPr/>
        </p:nvSpPr>
        <p:spPr>
          <a:xfrm>
            <a:off x="2481943" y="1423852"/>
            <a:ext cx="7276011" cy="40010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endParaRPr lang="en-IN" b="1" dirty="0" smtClean="0">
              <a:solidFill>
                <a:srgbClr val="212529"/>
              </a:solidFill>
              <a:latin typeface="Segoe UI" panose="020B0502040204020203" pitchFamily="34" charset="0"/>
              <a:cs typeface="Vrinda" panose="020B0502040204020203" pitchFamily="34" charset="0"/>
            </a:endParaRPr>
          </a:p>
          <a:p>
            <a:r>
              <a:rPr lang="en-IN" sz="2000" b="1" dirty="0" smtClean="0"/>
              <a:t>Passing </a:t>
            </a:r>
            <a:r>
              <a:rPr lang="en-IN" sz="2000" b="1" dirty="0" smtClean="0"/>
              <a:t>Year: </a:t>
            </a:r>
            <a:r>
              <a:rPr lang="en-IN" sz="2000" b="1" dirty="0" smtClean="0"/>
              <a:t>2022</a:t>
            </a:r>
          </a:p>
          <a:p>
            <a:endParaRPr lang="en-US" sz="2000" dirty="0" smtClean="0"/>
          </a:p>
          <a:p>
            <a:r>
              <a:rPr lang="en-IN" sz="2000" b="1" dirty="0" err="1" smtClean="0"/>
              <a:t>Address:Vill</a:t>
            </a:r>
            <a:r>
              <a:rPr lang="en-IN" sz="2000" b="1" dirty="0" smtClean="0"/>
              <a:t>: </a:t>
            </a:r>
            <a:r>
              <a:rPr lang="en-IN" sz="2000" b="1" dirty="0" err="1" smtClean="0"/>
              <a:t>Khalihamari</a:t>
            </a:r>
            <a:r>
              <a:rPr lang="en-IN" sz="2000" b="1" dirty="0" smtClean="0"/>
              <a:t>, P.O.: </a:t>
            </a:r>
            <a:r>
              <a:rPr lang="en-IN" sz="2000" b="1" dirty="0" err="1" smtClean="0"/>
              <a:t>Khalihamari</a:t>
            </a:r>
            <a:endParaRPr lang="en-US" sz="2000" dirty="0" smtClean="0"/>
          </a:p>
          <a:p>
            <a:r>
              <a:rPr lang="en-IN" sz="2000" b="1" dirty="0" smtClean="0"/>
              <a:t>Dist. </a:t>
            </a:r>
            <a:r>
              <a:rPr lang="en-IN" sz="2000" b="1" dirty="0" err="1" smtClean="0"/>
              <a:t>Dhemaji</a:t>
            </a:r>
            <a:r>
              <a:rPr lang="en-IN" sz="2000" b="1" dirty="0" smtClean="0"/>
              <a:t>, </a:t>
            </a:r>
            <a:r>
              <a:rPr lang="en-IN" sz="2000" b="1" dirty="0" smtClean="0"/>
              <a:t>787053</a:t>
            </a:r>
          </a:p>
          <a:p>
            <a:endParaRPr lang="en-US" sz="2000" dirty="0" smtClean="0"/>
          </a:p>
          <a:p>
            <a:r>
              <a:rPr lang="en-IN" sz="2000" b="1" dirty="0" smtClean="0"/>
              <a:t>Email-id: babugogoi316@gmail.com</a:t>
            </a:r>
            <a:endParaRPr lang="en-US" sz="2000" dirty="0" smtClean="0"/>
          </a:p>
          <a:p>
            <a:r>
              <a:rPr lang="en-IN" sz="2000" b="1" dirty="0" smtClean="0"/>
              <a:t>Contact No.: </a:t>
            </a:r>
            <a:r>
              <a:rPr lang="en-IN" sz="2000" b="1" dirty="0" smtClean="0"/>
              <a:t>9707671262</a:t>
            </a:r>
          </a:p>
          <a:p>
            <a:endParaRPr lang="en-US" sz="2000" dirty="0" smtClean="0"/>
          </a:p>
          <a:p>
            <a:r>
              <a:rPr lang="en-IN" sz="2000" b="1" dirty="0" smtClean="0"/>
              <a:t>Current Status: Govt. Job under P.N.R.D,</a:t>
            </a:r>
            <a:endParaRPr lang="en-US" sz="2000" dirty="0" smtClean="0"/>
          </a:p>
          <a:p>
            <a:r>
              <a:rPr lang="en-IN" sz="2000" b="1" dirty="0" err="1" smtClean="0"/>
              <a:t>Abhayapuri</a:t>
            </a:r>
            <a:r>
              <a:rPr lang="en-IN" sz="2000" b="1" dirty="0" smtClean="0"/>
              <a:t> Div., </a:t>
            </a:r>
            <a:r>
              <a:rPr lang="en-IN" sz="2000" b="1" dirty="0" err="1" smtClean="0"/>
              <a:t>Bongaigaon</a:t>
            </a:r>
            <a:r>
              <a:rPr lang="en-IN" sz="2000" b="1" dirty="0" smtClean="0"/>
              <a:t> </a:t>
            </a:r>
            <a:endParaRPr lang="en-US" sz="2000" dirty="0" smtClean="0"/>
          </a:p>
          <a:p>
            <a:r>
              <a:rPr lang="en-IN" b="1" dirty="0" smtClean="0"/>
              <a:t> </a:t>
            </a:r>
            <a:endParaRPr lang="en-US" dirty="0" smtClean="0"/>
          </a:p>
          <a:p>
            <a:pPr algn="l"/>
            <a:endParaRPr lang="en-IN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CF7B8DB-3CD9-4B7B-94A7-735ECFE9CF25}"/>
              </a:ext>
            </a:extLst>
          </p:cNvPr>
          <p:cNvSpPr txBox="1"/>
          <p:nvPr/>
        </p:nvSpPr>
        <p:spPr>
          <a:xfrm>
            <a:off x="2495007" y="927463"/>
            <a:ext cx="7236822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dirty="0" smtClean="0"/>
              <a:t>Name: </a:t>
            </a:r>
            <a:r>
              <a:rPr lang="en-IN" sz="2400" b="1" dirty="0" err="1" smtClean="0"/>
              <a:t>Hirakjyoti</a:t>
            </a:r>
            <a:r>
              <a:rPr lang="en-IN" sz="2400" b="1" dirty="0" smtClean="0"/>
              <a:t> </a:t>
            </a:r>
            <a:r>
              <a:rPr lang="en-IN" sz="2400" b="1" dirty="0" err="1" smtClean="0"/>
              <a:t>Gogoi</a:t>
            </a:r>
            <a:endParaRPr lang="en-US" sz="2400" dirty="0" smtClean="0"/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oel="http://schemas.microsoft.com/office/2019/extlst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du="http://schemas.microsoft.com/office/word/2023/wordml/word16du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8972" t="5246" r="8881" b="3458"/>
          <a:stretch>
            <a:fillRect/>
          </a:stretch>
        </p:blipFill>
        <p:spPr>
          <a:xfrm>
            <a:off x="7785463" y="1580606"/>
            <a:ext cx="1776548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19728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Name: </a:t>
            </a:r>
            <a:r>
              <a:rPr lang="en-IN" b="1" dirty="0" err="1" smtClean="0"/>
              <a:t>Hirakjyoti</a:t>
            </a:r>
            <a:r>
              <a:rPr lang="en-IN" b="1" dirty="0" smtClean="0"/>
              <a:t> </a:t>
            </a:r>
            <a:r>
              <a:rPr lang="en-IN" b="1" dirty="0" err="1" smtClean="0"/>
              <a:t>Gogoi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Passing Year: 2022</a:t>
            </a:r>
            <a:endParaRPr lang="en-US" dirty="0" smtClean="0"/>
          </a:p>
          <a:p>
            <a:r>
              <a:rPr lang="en-IN" b="1" dirty="0" err="1" smtClean="0"/>
              <a:t>Address:Vill</a:t>
            </a:r>
            <a:r>
              <a:rPr lang="en-IN" b="1" dirty="0" smtClean="0"/>
              <a:t>: </a:t>
            </a:r>
            <a:r>
              <a:rPr lang="en-IN" b="1" dirty="0" err="1" smtClean="0"/>
              <a:t>Khalihamari</a:t>
            </a:r>
            <a:r>
              <a:rPr lang="en-IN" b="1" dirty="0" smtClean="0"/>
              <a:t>, P.O.: </a:t>
            </a:r>
            <a:r>
              <a:rPr lang="en-IN" b="1" dirty="0" err="1" smtClean="0"/>
              <a:t>Khalihamari</a:t>
            </a:r>
            <a:endParaRPr lang="en-US" dirty="0" smtClean="0"/>
          </a:p>
          <a:p>
            <a:r>
              <a:rPr lang="en-IN" b="1" dirty="0" smtClean="0"/>
              <a:t>Dist. </a:t>
            </a:r>
            <a:r>
              <a:rPr lang="en-IN" b="1" dirty="0" err="1" smtClean="0"/>
              <a:t>Dhemaji</a:t>
            </a:r>
            <a:r>
              <a:rPr lang="en-IN" b="1" dirty="0" smtClean="0"/>
              <a:t>, 787053</a:t>
            </a:r>
            <a:endParaRPr lang="en-US" dirty="0" smtClean="0"/>
          </a:p>
          <a:p>
            <a:r>
              <a:rPr lang="en-IN" b="1" dirty="0" smtClean="0"/>
              <a:t>Email-id: babugogoi316@gmail.com</a:t>
            </a:r>
            <a:endParaRPr lang="en-US" dirty="0" smtClean="0"/>
          </a:p>
          <a:p>
            <a:r>
              <a:rPr lang="en-IN" b="1" dirty="0" smtClean="0"/>
              <a:t>Contact No.: 9707671262</a:t>
            </a:r>
            <a:endParaRPr lang="en-US" dirty="0" smtClean="0"/>
          </a:p>
          <a:p>
            <a:r>
              <a:rPr lang="en-IN" b="1" dirty="0" smtClean="0"/>
              <a:t>Current Status: Govt. Job under P.N.R.D,</a:t>
            </a:r>
            <a:endParaRPr lang="en-US" dirty="0" smtClean="0"/>
          </a:p>
          <a:p>
            <a:r>
              <a:rPr lang="en-IN" b="1" dirty="0" err="1" smtClean="0"/>
              <a:t>Abhayapuri</a:t>
            </a:r>
            <a:r>
              <a:rPr lang="en-IN" b="1" dirty="0" smtClean="0"/>
              <a:t> Div., </a:t>
            </a:r>
            <a:r>
              <a:rPr lang="en-IN" b="1" dirty="0" err="1" smtClean="0"/>
              <a:t>Bongaigaon</a:t>
            </a:r>
            <a:r>
              <a:rPr lang="en-IN" b="1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oel="http://schemas.microsoft.com/office/2019/extlst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du="http://schemas.microsoft.com/office/word/2023/wordml/word16du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9495089" y="1690530"/>
            <a:ext cx="2352922" cy="25679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80</Words>
  <Application>Microsoft Office PowerPoint</Application>
  <PresentationFormat>Custom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Name: Hirakjyoti Gogoi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16</cp:revision>
  <dcterms:created xsi:type="dcterms:W3CDTF">2023-04-28T06:50:55Z</dcterms:created>
  <dcterms:modified xsi:type="dcterms:W3CDTF">2023-06-27T16:29:12Z</dcterms:modified>
</cp:coreProperties>
</file>