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3396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cs typeface="Vrinda" panose="020B0502040204020203" pitchFamily="34" charset="0"/>
            </a:endParaRPr>
          </a:p>
          <a:p>
            <a:r>
              <a:rPr lang="en-IN" sz="2400" b="1" dirty="0" smtClean="0">
                <a:solidFill>
                  <a:schemeClr val="tx1"/>
                </a:solidFill>
              </a:rPr>
              <a:t>Passing </a:t>
            </a:r>
            <a:r>
              <a:rPr lang="en-IN" sz="2400" b="1" dirty="0" smtClean="0">
                <a:solidFill>
                  <a:schemeClr val="tx1"/>
                </a:solidFill>
              </a:rPr>
              <a:t>Year: </a:t>
            </a:r>
            <a:r>
              <a:rPr lang="en-IN" sz="2400" b="1" dirty="0" smtClean="0">
                <a:solidFill>
                  <a:schemeClr val="tx1"/>
                </a:solidFill>
              </a:rPr>
              <a:t>2022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IN" sz="2400" b="1" dirty="0" smtClean="0">
                <a:solidFill>
                  <a:schemeClr val="tx1"/>
                </a:solidFill>
              </a:rPr>
              <a:t>Address: </a:t>
            </a:r>
            <a:r>
              <a:rPr lang="en-IN" sz="2400" b="1" dirty="0" err="1" smtClean="0">
                <a:solidFill>
                  <a:schemeClr val="tx1"/>
                </a:solidFill>
              </a:rPr>
              <a:t>Vill</a:t>
            </a:r>
            <a:r>
              <a:rPr lang="en-IN" sz="2400" b="1" dirty="0" smtClean="0">
                <a:solidFill>
                  <a:schemeClr val="tx1"/>
                </a:solidFill>
              </a:rPr>
              <a:t>: </a:t>
            </a:r>
            <a:r>
              <a:rPr lang="en-IN" sz="2400" b="1" dirty="0" err="1" smtClean="0">
                <a:solidFill>
                  <a:schemeClr val="tx1"/>
                </a:solidFill>
              </a:rPr>
              <a:t>Chinai-Gohain</a:t>
            </a:r>
            <a:r>
              <a:rPr lang="en-IN" sz="2400" b="1" dirty="0" smtClean="0">
                <a:solidFill>
                  <a:schemeClr val="tx1"/>
                </a:solidFill>
              </a:rPr>
              <a:t> </a:t>
            </a:r>
            <a:r>
              <a:rPr lang="en-IN" sz="2400" b="1" dirty="0" err="1" smtClean="0">
                <a:solidFill>
                  <a:schemeClr val="tx1"/>
                </a:solidFill>
              </a:rPr>
              <a:t>Gaon</a:t>
            </a:r>
            <a:r>
              <a:rPr lang="en-IN" sz="2400" b="1" dirty="0" smtClean="0">
                <a:solidFill>
                  <a:schemeClr val="tx1"/>
                </a:solidFill>
              </a:rPr>
              <a:t>,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IN" sz="2400" b="1" dirty="0" smtClean="0">
                <a:solidFill>
                  <a:schemeClr val="tx1"/>
                </a:solidFill>
              </a:rPr>
              <a:t>P.O: </a:t>
            </a:r>
            <a:r>
              <a:rPr lang="en-IN" sz="2400" b="1" dirty="0" err="1" smtClean="0">
                <a:solidFill>
                  <a:schemeClr val="tx1"/>
                </a:solidFill>
              </a:rPr>
              <a:t>Ghilamara</a:t>
            </a:r>
            <a:r>
              <a:rPr lang="en-IN" sz="2400" b="1" dirty="0" smtClean="0">
                <a:solidFill>
                  <a:schemeClr val="tx1"/>
                </a:solidFill>
              </a:rPr>
              <a:t>, </a:t>
            </a:r>
            <a:endParaRPr lang="en-IN" sz="2400" b="1" dirty="0" smtClean="0">
              <a:solidFill>
                <a:schemeClr val="tx1"/>
              </a:solidFill>
            </a:endParaRPr>
          </a:p>
          <a:p>
            <a:r>
              <a:rPr lang="en-IN" sz="2400" b="1" dirty="0" smtClean="0">
                <a:solidFill>
                  <a:schemeClr val="tx1"/>
                </a:solidFill>
              </a:rPr>
              <a:t>Dist</a:t>
            </a:r>
            <a:r>
              <a:rPr lang="en-IN" sz="2400" b="1" dirty="0" smtClean="0">
                <a:solidFill>
                  <a:schemeClr val="tx1"/>
                </a:solidFill>
              </a:rPr>
              <a:t>.: </a:t>
            </a:r>
            <a:r>
              <a:rPr lang="en-IN" sz="2400" b="1" dirty="0" err="1" smtClean="0">
                <a:solidFill>
                  <a:schemeClr val="tx1"/>
                </a:solidFill>
              </a:rPr>
              <a:t>Lakhimpur</a:t>
            </a:r>
            <a:r>
              <a:rPr lang="en-IN" sz="2400" b="1" dirty="0" smtClean="0">
                <a:solidFill>
                  <a:schemeClr val="tx1"/>
                </a:solidFill>
              </a:rPr>
              <a:t>, </a:t>
            </a:r>
            <a:endParaRPr lang="en-IN" sz="2400" b="1" dirty="0" smtClean="0">
              <a:solidFill>
                <a:schemeClr val="tx1"/>
              </a:solidFill>
            </a:endParaRPr>
          </a:p>
          <a:p>
            <a:r>
              <a:rPr lang="en-IN" sz="2400" b="1" dirty="0" smtClean="0">
                <a:solidFill>
                  <a:schemeClr val="tx1"/>
                </a:solidFill>
              </a:rPr>
              <a:t>787053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IN" sz="2400" b="1" dirty="0" smtClean="0">
                <a:solidFill>
                  <a:schemeClr val="tx1"/>
                </a:solidFill>
              </a:rPr>
              <a:t>Email-id: jaishridihingia@gmail.com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IN" sz="2400" b="1" dirty="0" smtClean="0">
                <a:solidFill>
                  <a:schemeClr val="tx1"/>
                </a:solidFill>
              </a:rPr>
              <a:t>Contact No.:</a:t>
            </a:r>
            <a:r>
              <a:rPr lang="en-IN" sz="2400" b="1" dirty="0" smtClean="0">
                <a:solidFill>
                  <a:schemeClr val="tx1"/>
                </a:solidFill>
              </a:rPr>
              <a:t>6002578932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IN" sz="2400" b="1" dirty="0" smtClean="0">
                <a:solidFill>
                  <a:schemeClr val="tx1"/>
                </a:solidFill>
              </a:rPr>
              <a:t>Current </a:t>
            </a:r>
            <a:r>
              <a:rPr lang="en-IN" sz="2400" b="1" dirty="0" err="1" smtClean="0">
                <a:solidFill>
                  <a:schemeClr val="tx1"/>
                </a:solidFill>
              </a:rPr>
              <a:t>Status:Preparing</a:t>
            </a:r>
            <a:r>
              <a:rPr lang="en-IN" sz="2400" b="1" dirty="0" smtClean="0">
                <a:solidFill>
                  <a:schemeClr val="tx1"/>
                </a:solidFill>
              </a:rPr>
              <a:t> for Govt. Exam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chemeClr val="tx1"/>
                </a:solidFill>
              </a:rPr>
              <a:t>Name</a:t>
            </a:r>
            <a:r>
              <a:rPr lang="en-IN" sz="2800" b="1" dirty="0" smtClean="0">
                <a:solidFill>
                  <a:schemeClr val="tx1"/>
                </a:solidFill>
              </a:rPr>
              <a:t>: </a:t>
            </a:r>
            <a:r>
              <a:rPr lang="en-IN" sz="2800" b="1" dirty="0" err="1" smtClean="0">
                <a:solidFill>
                  <a:schemeClr val="tx1"/>
                </a:solidFill>
              </a:rPr>
              <a:t>Jaishri</a:t>
            </a:r>
            <a:r>
              <a:rPr lang="en-IN" sz="2800" b="1" dirty="0" smtClean="0">
                <a:solidFill>
                  <a:schemeClr val="tx1"/>
                </a:solidFill>
              </a:rPr>
              <a:t> </a:t>
            </a:r>
            <a:r>
              <a:rPr lang="en-IN" sz="2800" b="1" dirty="0" err="1" smtClean="0">
                <a:solidFill>
                  <a:schemeClr val="tx1"/>
                </a:solidFill>
              </a:rPr>
              <a:t>Dihingia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558705" y="2036081"/>
            <a:ext cx="2081683" cy="2313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77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17</cp:revision>
  <dcterms:created xsi:type="dcterms:W3CDTF">2023-04-28T06:50:55Z</dcterms:created>
  <dcterms:modified xsi:type="dcterms:W3CDTF">2023-06-27T15:17:49Z</dcterms:modified>
</cp:coreProperties>
</file>