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3239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2022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</a:t>
            </a:r>
            <a:r>
              <a:rPr lang="en-IN" sz="2400" b="1" dirty="0" err="1" smtClean="0"/>
              <a:t>Status:Preparing</a:t>
            </a:r>
            <a:r>
              <a:rPr lang="en-IN" sz="2400" b="1" dirty="0" smtClean="0"/>
              <a:t> for Govt. Exam</a:t>
            </a:r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IN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err="1" smtClean="0"/>
              <a:t>Name:Madhusmrita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Chandi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59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19</cp:revision>
  <dcterms:created xsi:type="dcterms:W3CDTF">2023-04-28T06:50:55Z</dcterms:created>
  <dcterms:modified xsi:type="dcterms:W3CDTF">2023-06-27T15:22:01Z</dcterms:modified>
</cp:coreProperties>
</file>