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2022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Rupahi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Gaon</a:t>
            </a:r>
            <a:r>
              <a:rPr lang="en-IN" sz="2400" b="1" dirty="0" smtClean="0"/>
              <a:t>,</a:t>
            </a:r>
            <a:endParaRPr lang="en-US" sz="2400" dirty="0" smtClean="0"/>
          </a:p>
          <a:p>
            <a:r>
              <a:rPr lang="en-IN" sz="2400" b="1" dirty="0" smtClean="0"/>
              <a:t> P.O: </a:t>
            </a:r>
            <a:r>
              <a:rPr lang="en-IN" sz="2400" b="1" dirty="0" err="1" smtClean="0"/>
              <a:t>Ghilamara</a:t>
            </a:r>
            <a:r>
              <a:rPr lang="en-IN" sz="2400" b="1" dirty="0" smtClean="0"/>
              <a:t>, </a:t>
            </a:r>
            <a:endParaRPr lang="en-IN" sz="2400" b="1" dirty="0" smtClean="0"/>
          </a:p>
          <a:p>
            <a:r>
              <a:rPr lang="en-IN" sz="2400" b="1" dirty="0" smtClean="0"/>
              <a:t>Dist</a:t>
            </a:r>
            <a:r>
              <a:rPr lang="en-IN" sz="2400" b="1" dirty="0" smtClean="0"/>
              <a:t>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787053 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Email-id: moondas184@gmail.com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8099535640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Own </a:t>
            </a:r>
            <a:r>
              <a:rPr lang="en-IN" sz="2400" b="1" dirty="0" smtClean="0"/>
              <a:t>business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Monjita</a:t>
            </a:r>
            <a:r>
              <a:rPr lang="en-IN" sz="2800" b="1" dirty="0" smtClean="0"/>
              <a:t> Das</a:t>
            </a:r>
            <a:endParaRPr lang="en-US" sz="2800" dirty="0" smtClean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67477" y="1665636"/>
            <a:ext cx="1881471" cy="21225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77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18</cp:revision>
  <dcterms:created xsi:type="dcterms:W3CDTF">2023-04-28T06:50:55Z</dcterms:created>
  <dcterms:modified xsi:type="dcterms:W3CDTF">2023-06-27T15:19:27Z</dcterms:modified>
</cp:coreProperties>
</file>