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t>29-04-2023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663686" y="2775676"/>
            <a:ext cx="592372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Passing Year </a:t>
            </a:r>
            <a:r>
              <a:rPr lang="en-IN" b="1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:</a:t>
            </a:r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 2021</a:t>
            </a: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Address </a:t>
            </a:r>
            <a:r>
              <a:rPr lang="en-IN" b="1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: </a:t>
            </a:r>
            <a:r>
              <a:rPr lang="en-IN" b="1" dirty="0" err="1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Bhakat</a:t>
            </a:r>
            <a:r>
              <a:rPr lang="en-IN" b="1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Gaon, </a:t>
            </a:r>
            <a:r>
              <a:rPr lang="en-IN" b="1" dirty="0" err="1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Ghilamara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Lakhimpur, Assam - 787053</a:t>
            </a:r>
          </a:p>
          <a:p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Phone Number : </a:t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Email :</a:t>
            </a:r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663686" y="2274254"/>
            <a:ext cx="592372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PAPARI BHARALI</a:t>
            </a:r>
            <a:endParaRPr lang="en-IN" sz="24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A3D24-7D49-4597-8DCE-644E918AE074}"/>
              </a:ext>
            </a:extLst>
          </p:cNvPr>
          <p:cNvSpPr/>
          <p:nvPr/>
        </p:nvSpPr>
        <p:spPr>
          <a:xfrm>
            <a:off x="6851373" y="3047999"/>
            <a:ext cx="1590261" cy="1736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Kiran</cp:lastModifiedBy>
  <cp:revision>15</cp:revision>
  <dcterms:created xsi:type="dcterms:W3CDTF">2023-04-28T06:50:55Z</dcterms:created>
  <dcterms:modified xsi:type="dcterms:W3CDTF">2023-04-29T07:23:27Z</dcterms:modified>
</cp:coreProperties>
</file>