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541416"/>
            <a:ext cx="7276011" cy="3693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Passing Year 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:</a:t>
            </a: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 </a:t>
            </a:r>
            <a:r>
              <a:rPr lang="en-IN" sz="1800" b="1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2022</a:t>
            </a:r>
            <a:endParaRPr lang="en-IN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Address 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: </a:t>
            </a:r>
            <a:r>
              <a:rPr lang="en-IN" b="1" dirty="0" err="1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Moubal</a:t>
            </a:r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, </a:t>
            </a:r>
          </a:p>
          <a:p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err="1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Lakhimpur</a:t>
            </a:r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,  </a:t>
            </a:r>
            <a:r>
              <a:rPr lang="en-IN" b="1" dirty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Assam - </a:t>
            </a:r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787053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Phone Number : </a:t>
            </a:r>
            <a:r>
              <a:rPr lang="en-IN" sz="1800" b="1" dirty="0" smtClean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6003667103</a:t>
            </a:r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IN" sz="1800" b="1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Email :</a:t>
            </a:r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iyachigogoi67@gmail.com</a:t>
            </a: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endParaRPr lang="en-IN" dirty="0" smtClean="0">
              <a:solidFill>
                <a:srgbClr val="212529"/>
              </a:solidFill>
              <a:latin typeface="Segoe UI" panose="020B0502040204020203" pitchFamily="34" charset="0"/>
              <a:cs typeface="Vrinda" panose="020B0502040204020203" pitchFamily="34" charset="0"/>
            </a:endParaRPr>
          </a:p>
          <a:p>
            <a:pPr algn="l"/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cs typeface="Vrinda" panose="020B0502040204020203" pitchFamily="34" charset="0"/>
              </a:rPr>
              <a:t>Current Status: </a:t>
            </a:r>
          </a:p>
          <a:p>
            <a:pPr algn="l"/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cs typeface="Vrinda" panose="020B0502040204020203" pitchFamily="34" charset="0"/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IYACHI GOGOI</a:t>
            </a:r>
            <a:endParaRPr lang="en-IN" sz="3200" b="1" dirty="0"/>
          </a:p>
        </p:txBody>
      </p:sp>
      <p:pic>
        <p:nvPicPr>
          <p:cNvPr id="1026" name="Picture 2" descr="C:\Users\Lenovo\Desktop\DP\Arts\Education\Alumni 23\IMG-20230510-WA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8512" y="1641975"/>
            <a:ext cx="1892690" cy="22899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21</cp:revision>
  <dcterms:created xsi:type="dcterms:W3CDTF">2023-04-28T06:50:55Z</dcterms:created>
  <dcterms:modified xsi:type="dcterms:W3CDTF">2023-06-07T15:29:50Z</dcterms:modified>
</cp:coreProperties>
</file>