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06-05-2023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06-05-2023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06-05-2023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06-05-2023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06-05-2023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06-05-2023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06-05-2023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06-05-2023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06-05-2023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06-05-2023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06-05-2023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06-05-2023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664823" y="940525"/>
            <a:ext cx="7445828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IN" b="1" dirty="0" smtClean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Period From: </a:t>
            </a:r>
          </a:p>
          <a:p>
            <a:r>
              <a:rPr lang="en-IN" b="1" dirty="0" smtClean="0">
                <a:solidFill>
                  <a:srgbClr val="FF0000"/>
                </a:solidFill>
                <a:latin typeface="Segoe UI" panose="020B0502040204020203" pitchFamily="34" charset="0"/>
                <a:ea typeface="Calibri" panose="020F0502020204030204" pitchFamily="34" charset="0"/>
              </a:rPr>
              <a:t>Feb</a:t>
            </a:r>
            <a:r>
              <a:rPr lang="en-IN" sz="1800" b="1" dirty="0" smtClean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, 2004 – Sept, 2004</a:t>
            </a:r>
            <a:endParaRPr lang="en-IN" sz="1800" b="1" dirty="0">
              <a:solidFill>
                <a:srgbClr val="FF0000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endParaRPr lang="en-US" sz="1800" b="1" dirty="0">
              <a:solidFill>
                <a:srgbClr val="212529"/>
              </a:solidFill>
              <a:effectLst/>
              <a:latin typeface="Segoe UI" panose="020B0502040204020203" pitchFamily="34" charset="0"/>
              <a:ea typeface="Calibri" panose="020F0502020204030204" pitchFamily="34" charset="0"/>
            </a:endParaRPr>
          </a:p>
          <a:p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Qualification: M.SC, M.PHILL, </a:t>
            </a:r>
          </a:p>
          <a:p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PH.D, LLB,B.ED, B.MUSE</a:t>
            </a:r>
            <a:endParaRPr lang="en-IN" b="1" dirty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endParaRPr lang="en-IN" b="1" dirty="0" smtClean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Add: </a:t>
            </a:r>
            <a:r>
              <a:rPr lang="en-IN" b="1" dirty="0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 </a:t>
            </a:r>
            <a:r>
              <a:rPr lang="en-IN" b="1" dirty="0" err="1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Guwahati</a:t>
            </a:r>
            <a:r>
              <a:rPr lang="en-IN" b="1" smtClean="0">
                <a:solidFill>
                  <a:srgbClr val="212529"/>
                </a:solidFill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>,  Assam</a:t>
            </a:r>
            <a:endParaRPr lang="en-IN" b="1" dirty="0">
              <a:solidFill>
                <a:srgbClr val="212529"/>
              </a:solidFill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algn="l"/>
            <a: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/>
            </a:r>
            <a:b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endParaRPr lang="en-IN" sz="1800" b="1" dirty="0" smtClean="0">
              <a:solidFill>
                <a:srgbClr val="212529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algn="l"/>
            <a: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  <a:t/>
            </a:r>
            <a:br>
              <a:rPr lang="en-IN" sz="1800" dirty="0">
                <a:solidFill>
                  <a:srgbClr val="212529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663685" y="378824"/>
            <a:ext cx="744696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DR. S. M. BUJARBARUAH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651759" y="3746003"/>
            <a:ext cx="7458891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IN" sz="3200" b="1" dirty="0">
              <a:solidFill>
                <a:srgbClr val="FF0000"/>
              </a:solidFill>
            </a:endParaRPr>
          </a:p>
        </p:txBody>
      </p:sp>
      <p:pic>
        <p:nvPicPr>
          <p:cNvPr id="7" name="Picture 2" descr="C:\Users\Lenovo\Pictures\2023-03-29\IMG_20190606_2208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837" y="953589"/>
            <a:ext cx="1936849" cy="2521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33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21</cp:revision>
  <dcterms:created xsi:type="dcterms:W3CDTF">2023-04-28T06:50:55Z</dcterms:created>
  <dcterms:modified xsi:type="dcterms:W3CDTF">2023-05-07T01:41:03Z</dcterms:modified>
</cp:coreProperties>
</file>