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717074" y="2834640"/>
            <a:ext cx="5865223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Oct, 1965  -  March, 1967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717074" y="2274254"/>
            <a:ext cx="587033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D.B GOGOI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704013" y="5666243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43" y="2926080"/>
            <a:ext cx="1936849" cy="2438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14</cp:revision>
  <dcterms:created xsi:type="dcterms:W3CDTF">2023-04-28T06:50:55Z</dcterms:created>
  <dcterms:modified xsi:type="dcterms:W3CDTF">2023-05-06T02:05:29Z</dcterms:modified>
</cp:coreProperties>
</file>