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0B72C0-1A67-4418-A82C-04D45E663F2C}"/>
              </a:ext>
            </a:extLst>
          </p:cNvPr>
          <p:cNvSpPr txBox="1"/>
          <p:nvPr/>
        </p:nvSpPr>
        <p:spPr>
          <a:xfrm>
            <a:off x="2677886" y="2834640"/>
            <a:ext cx="5891348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Period From: </a:t>
            </a:r>
          </a:p>
          <a:p>
            <a:r>
              <a:rPr lang="en-IN" b="1" smtClean="0">
                <a:solidFill>
                  <a:srgbClr val="FF000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Feb</a:t>
            </a:r>
            <a:r>
              <a:rPr lang="en-IN" sz="1800" b="1" smtClean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, 2004 – Sept, 2004</a:t>
            </a:r>
            <a:endParaRPr lang="en-IN" sz="1800" b="1" dirty="0">
              <a:solidFill>
                <a:srgbClr val="FF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endParaRPr lang="en-US" sz="1800" b="1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Qualification: M.A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Add: 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sz="1800" b="1" dirty="0" smtClean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663686" y="2274254"/>
            <a:ext cx="592372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DEBESWAR PEGU, </a:t>
            </a:r>
            <a:r>
              <a:rPr lang="en-US" sz="3200" b="1" dirty="0" err="1" smtClean="0">
                <a:solidFill>
                  <a:srgbClr val="FF0000"/>
                </a:solidFill>
              </a:rPr>
              <a:t>i/c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677887" y="5679306"/>
            <a:ext cx="58913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Lenovo\Pictures\2023-03-29\IMG_20190606_2208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354" y="2945674"/>
            <a:ext cx="1936849" cy="2353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19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18</cp:revision>
  <dcterms:created xsi:type="dcterms:W3CDTF">2023-04-28T06:50:55Z</dcterms:created>
  <dcterms:modified xsi:type="dcterms:W3CDTF">2023-05-06T02:06:07Z</dcterms:modified>
</cp:coreProperties>
</file>