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677886" y="2834640"/>
            <a:ext cx="5891348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Period From: </a:t>
            </a:r>
          </a:p>
          <a:p>
            <a:r>
              <a:rPr lang="en-IN" sz="1800" b="1" dirty="0" smtClean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July, 2011 – Jan</a:t>
            </a:r>
            <a:r>
              <a:rPr lang="en-IN" sz="1800" b="1" smtClean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, 2012</a:t>
            </a:r>
            <a:endParaRPr lang="en-IN" sz="1800" b="1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Qualification: M.A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Add: 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63686" y="2274254"/>
            <a:ext cx="59237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DIPALI BARUAH, </a:t>
            </a:r>
            <a:r>
              <a:rPr lang="en-US" sz="1600" b="1" dirty="0" err="1" smtClean="0">
                <a:solidFill>
                  <a:srgbClr val="FF0000"/>
                </a:solidFill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</a:rPr>
              <a:t>/c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77887" y="5679306"/>
            <a:ext cx="58913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enovo\Pictures\2023-03-29\IMG_20190606_220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5480" y="2932611"/>
            <a:ext cx="1936849" cy="2353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20</cp:revision>
  <dcterms:created xsi:type="dcterms:W3CDTF">2023-04-28T06:50:55Z</dcterms:created>
  <dcterms:modified xsi:type="dcterms:W3CDTF">2023-05-06T02:06:31Z</dcterms:modified>
</cp:coreProperties>
</file>