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677886" y="2834640"/>
            <a:ext cx="589134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sz="1800" b="1" dirty="0" smtClean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April, 1967 – Oct, 2001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63686" y="2274254"/>
            <a:ext cx="5923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K. </a:t>
            </a:r>
            <a:r>
              <a:rPr lang="en-US" sz="3200" b="1" smtClean="0">
                <a:solidFill>
                  <a:srgbClr val="FF0000"/>
                </a:solidFill>
              </a:rPr>
              <a:t>R. </a:t>
            </a:r>
            <a:r>
              <a:rPr lang="en-US" sz="3200" b="1" dirty="0" smtClean="0">
                <a:solidFill>
                  <a:srgbClr val="FF0000"/>
                </a:solidFill>
              </a:rPr>
              <a:t>BARUAH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77887" y="5679306"/>
            <a:ext cx="58913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5481" y="2919549"/>
            <a:ext cx="1936849" cy="2353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15</cp:revision>
  <dcterms:created xsi:type="dcterms:W3CDTF">2023-04-28T06:50:55Z</dcterms:created>
  <dcterms:modified xsi:type="dcterms:W3CDTF">2023-05-06T02:08:13Z</dcterms:modified>
</cp:coreProperties>
</file>