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10B72C0-1A67-4418-A82C-04D45E663F2C}"/>
              </a:ext>
            </a:extLst>
          </p:cNvPr>
          <p:cNvSpPr txBox="1"/>
          <p:nvPr/>
        </p:nvSpPr>
        <p:spPr>
          <a:xfrm>
            <a:off x="2677886" y="2834640"/>
            <a:ext cx="5891348" cy="31393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IN" b="1" dirty="0" smtClean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Period From: </a:t>
            </a:r>
          </a:p>
          <a:p>
            <a:r>
              <a:rPr lang="en-IN" b="1" dirty="0" smtClean="0">
                <a:solidFill>
                  <a:srgbClr val="FF0000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July,1962  -  Sept. </a:t>
            </a:r>
            <a:r>
              <a:rPr lang="en-IN" b="1" smtClean="0">
                <a:solidFill>
                  <a:srgbClr val="FF0000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, 1963</a:t>
            </a:r>
            <a:endParaRPr lang="en-IN" sz="1800" b="1" dirty="0">
              <a:solidFill>
                <a:srgbClr val="FF0000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endParaRPr lang="en-US" sz="1800" b="1" dirty="0">
              <a:solidFill>
                <a:srgbClr val="212529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Qualification: M.A</a:t>
            </a:r>
            <a:endParaRPr lang="en-IN" b="1" dirty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endParaRPr lang="en-IN" b="1" dirty="0" smtClean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Add: </a:t>
            </a:r>
            <a:endParaRPr lang="en-IN" b="1" dirty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algn="l"/>
            <a: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/>
            </a:r>
            <a:b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endParaRPr lang="en-IN" sz="1800" b="1" dirty="0" smtClean="0">
              <a:solidFill>
                <a:srgbClr val="212529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algn="l"/>
            <a: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/>
            </a:r>
            <a:b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CF7B8DB-3CD9-4B7B-94A7-735ECFE9CF25}"/>
              </a:ext>
            </a:extLst>
          </p:cNvPr>
          <p:cNvSpPr txBox="1"/>
          <p:nvPr/>
        </p:nvSpPr>
        <p:spPr>
          <a:xfrm>
            <a:off x="2663686" y="2274254"/>
            <a:ext cx="592372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K.K. SINHA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CF7B8DB-3CD9-4B7B-94A7-735ECFE9CF25}"/>
              </a:ext>
            </a:extLst>
          </p:cNvPr>
          <p:cNvSpPr txBox="1"/>
          <p:nvPr/>
        </p:nvSpPr>
        <p:spPr>
          <a:xfrm>
            <a:off x="2677887" y="5679306"/>
            <a:ext cx="589134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3200" b="1" dirty="0">
              <a:solidFill>
                <a:srgbClr val="FF0000"/>
              </a:solidFill>
            </a:endParaRPr>
          </a:p>
        </p:txBody>
      </p:sp>
      <p:pic>
        <p:nvPicPr>
          <p:cNvPr id="7" name="Picture 2" descr="C:\Users\Lenovo\Pictures\2023-03-29\IMG_20190606_2208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2419" y="2932611"/>
            <a:ext cx="1936849" cy="23532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17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13</cp:revision>
  <dcterms:created xsi:type="dcterms:W3CDTF">2023-04-28T06:50:55Z</dcterms:created>
  <dcterms:modified xsi:type="dcterms:W3CDTF">2023-05-06T02:08:53Z</dcterms:modified>
</cp:coreProperties>
</file>