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sz="1800" b="1" dirty="0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Jan, 2002 – May, 2003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K. SARMAH, </a:t>
            </a:r>
            <a:r>
              <a:rPr lang="en-US" sz="3200" b="1" dirty="0" err="1" smtClean="0">
                <a:solidFill>
                  <a:srgbClr val="FF0000"/>
                </a:solidFill>
              </a:rPr>
              <a:t>i/c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356" y="2893423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17</cp:revision>
  <dcterms:created xsi:type="dcterms:W3CDTF">2023-04-28T06:50:55Z</dcterms:created>
  <dcterms:modified xsi:type="dcterms:W3CDTF">2023-05-06T02:08:31Z</dcterms:modified>
</cp:coreProperties>
</file>